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0"/>
  </p:notesMasterIdLst>
  <p:sldIdLst>
    <p:sldId id="256" r:id="rId2"/>
    <p:sldId id="257" r:id="rId3"/>
    <p:sldId id="259" r:id="rId4"/>
    <p:sldId id="280" r:id="rId5"/>
    <p:sldId id="258" r:id="rId6"/>
    <p:sldId id="260" r:id="rId7"/>
    <p:sldId id="261" r:id="rId8"/>
    <p:sldId id="263" r:id="rId9"/>
    <p:sldId id="262" r:id="rId10"/>
    <p:sldId id="264" r:id="rId11"/>
    <p:sldId id="265" r:id="rId12"/>
    <p:sldId id="266" r:id="rId13"/>
    <p:sldId id="273" r:id="rId14"/>
    <p:sldId id="281" r:id="rId15"/>
    <p:sldId id="269" r:id="rId16"/>
    <p:sldId id="282" r:id="rId17"/>
    <p:sldId id="284" r:id="rId18"/>
    <p:sldId id="270" r:id="rId19"/>
    <p:sldId id="271" r:id="rId20"/>
    <p:sldId id="283" r:id="rId21"/>
    <p:sldId id="272" r:id="rId22"/>
    <p:sldId id="274" r:id="rId23"/>
    <p:sldId id="275" r:id="rId24"/>
    <p:sldId id="276" r:id="rId25"/>
    <p:sldId id="277" r:id="rId26"/>
    <p:sldId id="278" r:id="rId27"/>
    <p:sldId id="279" r:id="rId28"/>
    <p:sldId id="285"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5283B"/>
    <a:srgbClr val="090A3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532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32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32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A515D4DE-F2B7-4D23-866B-B4FADB9A22D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en.wikipedia.org/wiki/Film" TargetMode="External"/><Relationship Id="rId13" Type="http://schemas.openxmlformats.org/officeDocument/2006/relationships/hyperlink" Target="http://en.wikipedia.org/wiki/Emphasis_(typography)" TargetMode="External"/><Relationship Id="rId3" Type="http://schemas.openxmlformats.org/officeDocument/2006/relationships/hyperlink" Target="http://en.wikipedia.org/wiki/Liu_Shaoqi" TargetMode="External"/><Relationship Id="rId7" Type="http://schemas.openxmlformats.org/officeDocument/2006/relationships/hyperlink" Target="http://en.wikipedia.org/wiki/Red_Guard_(China)" TargetMode="External"/><Relationship Id="rId12" Type="http://schemas.openxmlformats.org/officeDocument/2006/relationships/hyperlink" Target="http://en.wikipedia.org/wiki/Quotations_From_Chairman_Mao_Tse-Tung"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en.wikipedia.org/wiki/Cultural_Revolution" TargetMode="External"/><Relationship Id="rId11" Type="http://schemas.openxmlformats.org/officeDocument/2006/relationships/hyperlink" Target="http://en.wikipedia.org/wiki/Farewell_My_Concubine_(film)" TargetMode="External"/><Relationship Id="rId5" Type="http://schemas.openxmlformats.org/officeDocument/2006/relationships/hyperlink" Target="http://en.wikipedia.org/wiki/President_of_the_People's_Republic_of_China" TargetMode="External"/><Relationship Id="rId10" Type="http://schemas.openxmlformats.org/officeDocument/2006/relationships/hyperlink" Target="http://en.wikipedia.org/wiki/The_Blue_Kite" TargetMode="External"/><Relationship Id="rId4" Type="http://schemas.openxmlformats.org/officeDocument/2006/relationships/hyperlink" Target="http://en.wikipedia.org/wiki/Deng_Xiaoping" TargetMode="External"/><Relationship Id="rId9" Type="http://schemas.openxmlformats.org/officeDocument/2006/relationships/hyperlink" Target="http://en.wikipedia.org/wiki/To_Liv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ndex.php?title=Li_Wenlin&amp;action=edit" TargetMode="External"/><Relationship Id="rId7" Type="http://schemas.openxmlformats.org/officeDocument/2006/relationships/hyperlink" Target="http://en.wikipedia.org/w/index.php?title=Red_terrorism&amp;action=edit"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en.wikipedia.org/w/index.php?title=Revolutionary_terrorism&amp;action=edit" TargetMode="External"/><Relationship Id="rId5" Type="http://schemas.openxmlformats.org/officeDocument/2006/relationships/hyperlink" Target="http://en.wikipedia.org/wiki/Kulak" TargetMode="External"/><Relationship Id="rId4" Type="http://schemas.openxmlformats.org/officeDocument/2006/relationships/hyperlink" Target="http://en.wikipedia.org/wiki/Opportunis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Land_reform"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en.wikipedia.org/wiki/Laogai"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Hundred_Flowers_Campaign" TargetMode="External"/><Relationship Id="rId7" Type="http://schemas.openxmlformats.org/officeDocument/2006/relationships/hyperlink" Target="http://en.wikipedia.org/wiki/Li_Zhisui"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en.wikipedia.org/wiki/Wikipedia:Citing_sources" TargetMode="External"/><Relationship Id="rId5" Type="http://schemas.openxmlformats.org/officeDocument/2006/relationships/hyperlink" Target="http://en.wikipedia.org/wiki/Jung_Chang" TargetMode="External"/><Relationship Id="rId4" Type="http://schemas.openxmlformats.org/officeDocument/2006/relationships/hyperlink" Target="http://en.wikipedia.org/wiki/Anti-Rightist_Movement"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Great_Leap_Forward"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en.wikipedia.org/wiki/People's_commun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9FA980-5715-4637-BAEE-B161B182A79C}" type="slidenum">
              <a:rPr lang="en-US"/>
              <a:pPr/>
              <a:t>2</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a:t>Pu Yi ascended the throne at 2 years 10 months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43234-B431-4A4C-88EE-1F399078E39A}" type="slidenum">
              <a:rPr lang="en-US"/>
              <a:pPr/>
              <a:t>19</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t>No incentive to work hard at farming or come up with novel ways to produce food</a:t>
            </a:r>
          </a:p>
          <a:p>
            <a:endParaRPr lang="en-US"/>
          </a:p>
          <a:p>
            <a:r>
              <a:rPr lang="en-US"/>
              <a:t>Backyard steel production a failure and diverts energy from farming</a:t>
            </a:r>
          </a:p>
          <a:p>
            <a:endParaRPr lang="en-US"/>
          </a:p>
          <a:p>
            <a:r>
              <a:rPr lang="en-US"/>
              <a:t>Some local Chinese ministers allow peasants to turn to more capitalist ways (small private markets, own homes)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B62ED5-AF53-4A97-BBB0-4CC2BC580F49}" type="slidenum">
              <a:rPr lang="en-US"/>
              <a:pPr/>
              <a:t>20</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a:t>Stalin was the elder leader of Marxism.  When Stalin died, Mao should assume role as true world leader – not Kruschev.</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3A7F8D-29FB-4A41-B37B-1F2039A0A2A5}" type="slidenum">
              <a:rPr lang="en-US"/>
              <a:pPr/>
              <a:t>21</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pPr>
              <a:lnSpc>
                <a:spcPct val="90000"/>
              </a:lnSpc>
            </a:pPr>
            <a:r>
              <a:rPr lang="en-US" sz="900"/>
              <a:t>Peasant was the hero – intellectual was the enemy</a:t>
            </a:r>
          </a:p>
          <a:p>
            <a:pPr>
              <a:lnSpc>
                <a:spcPct val="90000"/>
              </a:lnSpc>
            </a:pPr>
            <a:endParaRPr lang="en-US" sz="900"/>
          </a:p>
          <a:p>
            <a:pPr>
              <a:lnSpc>
                <a:spcPct val="90000"/>
              </a:lnSpc>
            </a:pPr>
            <a:r>
              <a:rPr lang="en-US" sz="900"/>
              <a:t>Following these events, other members of the Communist Party, including </a:t>
            </a:r>
            <a:r>
              <a:rPr lang="en-US" sz="900">
                <a:hlinkClick r:id="rId3" tooltip="Liu Shaoqi"/>
              </a:rPr>
              <a:t>Liu Shaoqi</a:t>
            </a:r>
            <a:r>
              <a:rPr lang="en-US" sz="900"/>
              <a:t> and </a:t>
            </a:r>
            <a:r>
              <a:rPr lang="en-US" sz="900">
                <a:hlinkClick r:id="rId4" tooltip="Deng Xiaoping"/>
              </a:rPr>
              <a:t>Deng Xiaoping</a:t>
            </a:r>
            <a:r>
              <a:rPr lang="en-US" sz="900"/>
              <a:t>, decided that Mao should be removed from actual power and only remain in a largely ceremonial and symbolic role. They attempted to marginalize Mao, and by 1959, Liu Shaoqi became </a:t>
            </a:r>
            <a:r>
              <a:rPr lang="en-US" sz="900">
                <a:hlinkClick r:id="rId5" tooltip="President of the People's Republic of China"/>
              </a:rPr>
              <a:t>State President</a:t>
            </a:r>
            <a:r>
              <a:rPr lang="en-US" sz="900"/>
              <a:t>, but Mao remained Chairman of the Communist Party of China. Liu and others began to look at the situation much more realistically, somewhat abandoning the idealism Mao wished for.</a:t>
            </a:r>
          </a:p>
          <a:p>
            <a:pPr>
              <a:lnSpc>
                <a:spcPct val="90000"/>
              </a:lnSpc>
            </a:pPr>
            <a:r>
              <a:rPr lang="en-US" sz="900"/>
              <a:t>Facing the prospect of losing his place on the political stage, Mao responded to Liu and Deng's movements by launching the </a:t>
            </a:r>
            <a:r>
              <a:rPr lang="en-US" sz="900">
                <a:hlinkClick r:id="rId6" tooltip="Cultural Revolution"/>
              </a:rPr>
              <a:t>Cultural Revolution</a:t>
            </a:r>
            <a:r>
              <a:rPr lang="en-US" sz="900"/>
              <a:t> in 1966. The Cultural Revolution allowed Mao to circumvent the Communist hierarchy by giving power directly to the </a:t>
            </a:r>
            <a:r>
              <a:rPr lang="en-US" sz="900">
                <a:hlinkClick r:id="rId7" tooltip="Red Guard (China)"/>
              </a:rPr>
              <a:t>Red Guards</a:t>
            </a:r>
            <a:r>
              <a:rPr lang="en-US" sz="900"/>
              <a:t>, groups of young people, often teenagers, who set up their own tribunals. During the Cultural Revolution, Mao closed the schools in China and the young intellectuals living in cities were ordered to the countryside. They were forced to manufacture weapons for the Red Army. The Revolution led to the destruction of much of China's cultural heritage and the imprisonment of a huge number of Chinese citizens, as well as creating general economic and social chaos in the country. Millions of lives were ruined during this period, which is depicted by such Chinese </a:t>
            </a:r>
            <a:r>
              <a:rPr lang="en-US" sz="900">
                <a:hlinkClick r:id="rId8" tooltip="Film"/>
              </a:rPr>
              <a:t>films</a:t>
            </a:r>
            <a:r>
              <a:rPr lang="en-US" sz="900"/>
              <a:t> as </a:t>
            </a:r>
            <a:r>
              <a:rPr lang="en-US" sz="900" i="1">
                <a:hlinkClick r:id="rId9" tooltip="To Live"/>
              </a:rPr>
              <a:t>To Live</a:t>
            </a:r>
            <a:r>
              <a:rPr lang="en-US" sz="900"/>
              <a:t>, </a:t>
            </a:r>
            <a:r>
              <a:rPr lang="en-US" sz="900" i="1">
                <a:hlinkClick r:id="rId10" tooltip="The Blue Kite"/>
              </a:rPr>
              <a:t>The Blue Kite</a:t>
            </a:r>
            <a:r>
              <a:rPr lang="en-US" sz="900"/>
              <a:t> and </a:t>
            </a:r>
            <a:r>
              <a:rPr lang="en-US" sz="900" i="1">
                <a:hlinkClick r:id="rId11" tooltip="Farewell My Concubine (film)"/>
              </a:rPr>
              <a:t>Farewell My Concubine</a:t>
            </a:r>
            <a:r>
              <a:rPr lang="en-US" sz="900"/>
              <a:t>.</a:t>
            </a:r>
          </a:p>
          <a:p>
            <a:pPr>
              <a:lnSpc>
                <a:spcPct val="90000"/>
              </a:lnSpc>
            </a:pPr>
            <a:r>
              <a:rPr lang="en-US" sz="900"/>
              <a:t>Mao eventually executes the Red Guard leaders to stop the Cultural Revolution by 1968</a:t>
            </a:r>
          </a:p>
          <a:p>
            <a:pPr>
              <a:lnSpc>
                <a:spcPct val="90000"/>
              </a:lnSpc>
            </a:pPr>
            <a:endParaRPr lang="en-US" sz="900"/>
          </a:p>
          <a:p>
            <a:pPr>
              <a:lnSpc>
                <a:spcPct val="90000"/>
              </a:lnSpc>
            </a:pPr>
            <a:r>
              <a:rPr lang="en-US" sz="900"/>
              <a:t>The Cult of Mao proved vital in starting the Cultural Revolution. China's youth had mostly been brought up during the Communist era, and they had been told to love Mao. Thus they were his greatest supporters. Their feelings for him were so strong that many followed his urge to challenge all established authority.</a:t>
            </a:r>
          </a:p>
          <a:p>
            <a:pPr>
              <a:lnSpc>
                <a:spcPct val="90000"/>
              </a:lnSpc>
            </a:pPr>
            <a:r>
              <a:rPr lang="en-US" sz="900"/>
              <a:t>In October 1966, Mao's </a:t>
            </a:r>
            <a:r>
              <a:rPr lang="en-US" sz="900" i="1">
                <a:hlinkClick r:id="rId12" tooltip="Quotations From Chairman Mao Tse-Tung"/>
              </a:rPr>
              <a:t>Quotations From Chairman Mao Tse-Tung</a:t>
            </a:r>
            <a:r>
              <a:rPr lang="en-US" sz="900"/>
              <a:t>, which was known as the </a:t>
            </a:r>
            <a:r>
              <a:rPr lang="en-US" sz="900" i="1"/>
              <a:t>Little Red Book</a:t>
            </a:r>
            <a:r>
              <a:rPr lang="en-US" sz="900"/>
              <a:t> was published. Party members were encouraged to carry a copy with them and possession was almost mandatory as a criterion for membership. Over the years, Mao's image became displayed almost everywhere, present in homes, offices and shops. His quotations were </a:t>
            </a:r>
            <a:r>
              <a:rPr lang="en-US" sz="900">
                <a:hlinkClick r:id="rId13" tooltip="Emphasis (typography)"/>
              </a:rPr>
              <a:t>typographically emphasised</a:t>
            </a:r>
            <a:r>
              <a:rPr lang="en-US" sz="900"/>
              <a:t> by putting them in boldface or red type in even the most obscure writings.</a:t>
            </a:r>
          </a:p>
          <a:p>
            <a:pPr>
              <a:lnSpc>
                <a:spcPct val="90000"/>
              </a:lnSpc>
            </a:pPr>
            <a:r>
              <a:rPr lang="en-US" sz="900"/>
              <a:t>After the Cultural Revolution, there are some people who still worship Mao in family altars or even temples for Mao.</a:t>
            </a:r>
            <a:r>
              <a:rPr lang="en-US" sz="900">
                <a:hlinkClick r:id="" action="ppaction://noaction"/>
              </a:rPr>
              <a:t>[</a:t>
            </a:r>
            <a:endParaRPr lang="en-US" sz="9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13B38-7410-4A39-A38A-68A97E4DE706}" type="slidenum">
              <a:rPr lang="en-US"/>
              <a:pPr/>
              <a:t>6</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t>Middle class background.  Allied with bankers and businessmen (feared communism).</a:t>
            </a:r>
          </a:p>
          <a:p>
            <a:endParaRPr lang="en-US"/>
          </a:p>
          <a:p>
            <a:r>
              <a:rPr lang="en-US"/>
              <a:t>Does not inspire support among peasants.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3F22AF-EC2C-42DD-90D9-1EFA7D1D6080}" type="slidenum">
              <a:rPr lang="en-US"/>
              <a:pPr/>
              <a:t>7</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a:t>Chiang Kai-Shek recognized as Chinese leader by Britain and the U.S. (not Soviet Union)</a:t>
            </a:r>
          </a:p>
          <a:p>
            <a:endParaRPr lang="en-US"/>
          </a:p>
          <a:p>
            <a:r>
              <a:rPr lang="en-US"/>
              <a:t>In Jiangxi, Mao's authoritative domination, especially that of the military force, was challenged by the Jiangxi branch of the CPC and military officers. Mao's opponents, among whom the most prominent was </a:t>
            </a:r>
            <a:r>
              <a:rPr lang="en-US">
                <a:hlinkClick r:id="rId3" tooltip="Li Wenlin"/>
              </a:rPr>
              <a:t>Li Wenlin</a:t>
            </a:r>
            <a:r>
              <a:rPr lang="en-US"/>
              <a:t>, the founder of the CPC's branch and Red Army in Jiangxi, were against Mao's land policies and proposals to reform the local party branch and army leadership. Mao reacted first by accusing the opponents of </a:t>
            </a:r>
            <a:r>
              <a:rPr lang="en-US">
                <a:hlinkClick r:id="rId4" tooltip="Opportunism"/>
              </a:rPr>
              <a:t>opportunism</a:t>
            </a:r>
            <a:r>
              <a:rPr lang="en-US"/>
              <a:t> and </a:t>
            </a:r>
            <a:r>
              <a:rPr lang="en-US">
                <a:hlinkClick r:id="rId5" tooltip="Kulak"/>
              </a:rPr>
              <a:t>kulakism</a:t>
            </a:r>
            <a:r>
              <a:rPr lang="en-US"/>
              <a:t> and then set off a series of systematic suppressions of them. Later the suppressions were turned into bloody physical elimination. It is reported that horrible forms of torture and killing took place. Jung Chang and Jon Halliday claim that victims were subjected to a red-hot gun-rod being rammed into the anus, and that there were many cases of cutting open the stomach and scooping out the heart.</a:t>
            </a:r>
            <a:r>
              <a:rPr lang="en-US">
                <a:hlinkClick r:id="" action="ppaction://noaction"/>
              </a:rPr>
              <a:t>[6]</a:t>
            </a:r>
            <a:r>
              <a:rPr lang="en-US"/>
              <a:t> The estimated number of the victims amounted to several thousands and could be as high as 186,000.</a:t>
            </a:r>
            <a:r>
              <a:rPr lang="en-US">
                <a:hlinkClick r:id="" action="ppaction://noaction"/>
              </a:rPr>
              <a:t>[7]</a:t>
            </a:r>
            <a:r>
              <a:rPr lang="en-US"/>
              <a:t> Through the so-called </a:t>
            </a:r>
            <a:r>
              <a:rPr lang="en-US">
                <a:hlinkClick r:id="rId6" tooltip="Revolutionary terrorism"/>
              </a:rPr>
              <a:t>revolutionary terrorism</a:t>
            </a:r>
            <a:r>
              <a:rPr lang="en-US"/>
              <a:t>, or </a:t>
            </a:r>
            <a:r>
              <a:rPr lang="en-US">
                <a:hlinkClick r:id="rId7" tooltip="Red terrorism"/>
              </a:rPr>
              <a:t>red terrorism</a:t>
            </a:r>
            <a:r>
              <a:rPr lang="en-US"/>
              <a:t>, Mao's authority and domination in Jiangxi was secured and reassured. However, this had left unforgettable scars on Mao's mind. </a:t>
            </a:r>
          </a:p>
          <a:p>
            <a:r>
              <a:rPr lang="en-US"/>
              <a:t>Will cause a 22 year civil war against the communists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280CBC-B694-492C-960D-20A78A8F4628}" type="slidenum">
              <a:rPr lang="en-US"/>
              <a:pPr/>
              <a:t>9</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t>Marches through peasant areas to gain support and keep one step ahead of pursuing Nationalists</a:t>
            </a:r>
          </a:p>
          <a:p>
            <a:endParaRPr lang="en-US"/>
          </a:p>
          <a:p>
            <a:r>
              <a:rPr lang="en-US"/>
              <a:t>Roundtrip from NY to SF over mountains and rivers</a:t>
            </a:r>
          </a:p>
          <a:p>
            <a:endParaRPr lang="en-US"/>
          </a:p>
          <a:p>
            <a:r>
              <a:rPr lang="en-US"/>
              <a:t>Need to get north to meet up with help from the Soviet Union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B09B6B-B6AC-4AA7-9BFF-F4743CBAEC7C}" type="slidenum">
              <a:rPr lang="en-US"/>
              <a:pPr/>
              <a:t>11</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t>More fighting and war preparation between the Communists and Nationalists than against the Japanese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C05FFA-0CB5-4B86-B873-426DCBA7E512}" type="slidenum">
              <a:rPr lang="en-US"/>
              <a:pPr/>
              <a:t>12</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t>Republic of China – supported by the U.S.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6A70BC-5DB2-4A80-86F7-F980D8ED0497}" type="slidenum">
              <a:rPr lang="en-US"/>
              <a:pPr/>
              <a:t>15</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t>Mao’s first political campaigns after founding the People’s Republic were </a:t>
            </a:r>
            <a:r>
              <a:rPr lang="en-US">
                <a:hlinkClick r:id="rId3" tooltip="Land reform"/>
              </a:rPr>
              <a:t>land reform</a:t>
            </a:r>
            <a:r>
              <a:rPr lang="en-US"/>
              <a:t> and the suppression of counter-revolutionaries, which centered on mass executions - often before organized crowds. These campaigns of mass repression targeted former KMT officials, businessmen, former employees of Western companies, intellectuals whose loyalty was suspect, and significant numbers of rural gentry.</a:t>
            </a:r>
            <a:r>
              <a:rPr lang="en-US">
                <a:hlinkClick r:id="" action="ppaction://noaction"/>
              </a:rPr>
              <a:t>[9]</a:t>
            </a:r>
            <a:r>
              <a:rPr lang="en-US"/>
              <a:t> The U.S. State department in 1976 estimated that there may have been a million killed in the land reform, 800,000 killed in the counterrevolutionary campaign.</a:t>
            </a:r>
            <a:r>
              <a:rPr lang="en-US">
                <a:hlinkClick r:id="" action="ppaction://noaction"/>
              </a:rPr>
              <a:t>[10]</a:t>
            </a:r>
            <a:r>
              <a:rPr lang="en-US"/>
              <a:t> Mao himself claimed a total of 700,000 killed during these early years (1949–53).</a:t>
            </a:r>
            <a:r>
              <a:rPr lang="en-US">
                <a:hlinkClick r:id="" action="ppaction://noaction"/>
              </a:rPr>
              <a:t>[11]</a:t>
            </a:r>
            <a:r>
              <a:rPr lang="en-US"/>
              <a:t> However, because there was a policy to select "at least one landlord, and usually several, in virtually every village for public execution",</a:t>
            </a:r>
            <a:r>
              <a:rPr lang="en-US">
                <a:hlinkClick r:id="" action="ppaction://noaction"/>
              </a:rPr>
              <a:t>[12]</a:t>
            </a:r>
            <a:r>
              <a:rPr lang="en-US"/>
              <a:t> 1 million deaths seems to be an absolute minimum, and many authors agree on a figure of between 2 million and 5 million dead.</a:t>
            </a:r>
            <a:r>
              <a:rPr lang="en-US">
                <a:hlinkClick r:id="" action="ppaction://noaction"/>
              </a:rPr>
              <a:t>[13][14]</a:t>
            </a:r>
            <a:r>
              <a:rPr lang="en-US"/>
              <a:t> In addition, at least 1.5 million people were sent to "reform through labor" camps (</a:t>
            </a:r>
            <a:r>
              <a:rPr lang="en-US">
                <a:hlinkClick r:id="rId4" tooltip="Laogai"/>
              </a:rPr>
              <a:t>laogai</a:t>
            </a:r>
            <a:r>
              <a:rPr lang="en-US"/>
              <a:t>).</a:t>
            </a:r>
            <a:r>
              <a:rPr lang="en-US">
                <a:hlinkClick r:id="" action="ppaction://noaction"/>
              </a:rPr>
              <a:t>[15]</a:t>
            </a:r>
            <a:r>
              <a:rPr lang="en-US"/>
              <a:t> Mao’s personal role in ordering mass executions is undeniable.</a:t>
            </a:r>
            <a:r>
              <a:rPr lang="en-US">
                <a:hlinkClick r:id="" action="ppaction://noaction"/>
              </a:rPr>
              <a:t>[16]</a:t>
            </a:r>
            <a:r>
              <a:rPr lang="en-US"/>
              <a:t> He defended these killings as necessary for the securing of power.</a:t>
            </a:r>
            <a:r>
              <a:rPr lang="en-US">
                <a:hlinkClick r:id="" action="ppaction://noaction"/>
              </a:rPr>
              <a:t>[17]</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1765CD-EDDA-45CC-949B-97536683F387}" type="slidenum">
              <a:rPr lang="en-US"/>
              <a:pPr/>
              <a:t>16</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a:t>Programs pursued during this time include the </a:t>
            </a:r>
            <a:r>
              <a:rPr lang="en-US">
                <a:hlinkClick r:id="rId3" tooltip="Hundred Flowers Campaign"/>
              </a:rPr>
              <a:t>Hundred Flowers Campaign</a:t>
            </a:r>
            <a:r>
              <a:rPr lang="en-US"/>
              <a:t>, in which Mao indicated his supposed willingness to consider different opinions about how China should be governed. Given the freedom to express themselves, liberal and intellectual Chinese began opposing the Communist Party and questioning its leadership. This was initially tolerated and even encouraged. However, after a few months, Mao's government reversed its policy and persecuted those, totalling perhaps 500,000, who criticized, and were merely alleged to have criticized, the Party in what is called the </a:t>
            </a:r>
            <a:r>
              <a:rPr lang="en-US">
                <a:hlinkClick r:id="rId4" tooltip="Anti-Rightist Movement"/>
              </a:rPr>
              <a:t>Anti-Rightist Movement</a:t>
            </a:r>
            <a:r>
              <a:rPr lang="en-US"/>
              <a:t>. Authors such as </a:t>
            </a:r>
            <a:r>
              <a:rPr lang="en-US">
                <a:hlinkClick r:id="rId5" tooltip="Jung Chang"/>
              </a:rPr>
              <a:t>Jung Chang</a:t>
            </a:r>
            <a:r>
              <a:rPr lang="en-US"/>
              <a:t> have alleged that the Hundred Flowers Campaign was merely a ruse to root out "dangerous" thinking.</a:t>
            </a:r>
            <a:r>
              <a:rPr lang="en-US">
                <a:hlinkClick r:id="rId6" tooltip="Wikipedia:Citing sources"/>
              </a:rPr>
              <a:t>[</a:t>
            </a:r>
            <a:r>
              <a:rPr lang="en-US" i="1">
                <a:hlinkClick r:id="rId6" tooltip="Wikipedia:Citing sources"/>
              </a:rPr>
              <a:t>citation needed</a:t>
            </a:r>
            <a:r>
              <a:rPr lang="en-US">
                <a:hlinkClick r:id="rId6" tooltip="Wikipedia:Citing sources"/>
              </a:rPr>
              <a:t>]</a:t>
            </a:r>
            <a:r>
              <a:rPr lang="en-US"/>
              <a:t> Others such as Dr </a:t>
            </a:r>
            <a:r>
              <a:rPr lang="en-US">
                <a:hlinkClick r:id="rId7" tooltip="Li Zhisui"/>
              </a:rPr>
              <a:t>Li Zhisui</a:t>
            </a:r>
            <a:r>
              <a:rPr lang="en-US"/>
              <a:t> have suggested that Mao had initially seen the policy as a way of weakening those within his party who opposed him, but was surprised by the extent of criticism and the fact that it began to be directed at his own leadership.</a:t>
            </a:r>
            <a:r>
              <a:rPr lang="en-US">
                <a:hlinkClick r:id="rId6" tooltip="Wikipedia:Citing sources"/>
              </a:rPr>
              <a:t>[</a:t>
            </a:r>
            <a:r>
              <a:rPr lang="en-US" i="1">
                <a:hlinkClick r:id="rId6" tooltip="Wikipedia:Citing sources"/>
              </a:rPr>
              <a:t>citation needed</a:t>
            </a:r>
            <a:r>
              <a:rPr lang="en-US">
                <a:hlinkClick r:id="rId6" tooltip="Wikipedia:Citing sources"/>
              </a:rPr>
              <a:t>]</a:t>
            </a:r>
            <a:r>
              <a:rPr lang="en-US"/>
              <a:t> It was only then that he used it as a method of identifying and subsequently persecuting those critical of his government. The Hundred Flowers movement led to the condemnation, silencing, and death of many citizens, also linked to Mao's Anti-Rightist Movement, with death tolls possibly in the millions.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60455A-312E-45F2-86BB-AFA636CC3972}" type="slidenum">
              <a:rPr lang="en-US"/>
              <a:pPr/>
              <a:t>18</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sz="1000"/>
              <a:t>In January 1958, Mao launched the second Five Year Plan known as the </a:t>
            </a:r>
            <a:r>
              <a:rPr lang="en-US" sz="1000">
                <a:hlinkClick r:id="rId3" tooltip="Great Leap Forward"/>
              </a:rPr>
              <a:t>Great Leap Forward</a:t>
            </a:r>
            <a:r>
              <a:rPr lang="en-US" sz="1000"/>
              <a:t>, a plan intended as an alternative model for economic growth to the Soviet model focusing on heavy industry that was advocated by others in the party. Under this economic program, the relatively small agricultural collectives which had been formed to date were rapidly merged into far larger </a:t>
            </a:r>
            <a:r>
              <a:rPr lang="en-US" sz="1000">
                <a:hlinkClick r:id="rId4" tooltip="People's communes"/>
              </a:rPr>
              <a:t>people's communes</a:t>
            </a:r>
            <a:r>
              <a:rPr lang="en-US" sz="1000"/>
              <a:t>, and many of the peasants ordered to work on massive infrastructure projects and the small-scale production of iron and steel. All private food production was banned; livestock and farm implements were brought under collective ownership.</a:t>
            </a:r>
          </a:p>
          <a:p>
            <a:r>
              <a:rPr lang="en-US" sz="1000"/>
              <a:t>Under the Great Leap Forward, Mao and other party leaders ordered the implementation of a variety of unproven and unscientific new agricultural techniques by the new communes. Combined with the diversion of labour to steel production and infrastructure projects and the reduced personal incentives under a commune system this led to an approximately 15% drop in grain production in 1959 followed by further 10% reduction in 1960 and no recovery in 1961. In an effort to win favour with their superiors and avoid being purged, each layer in the party hierarchy exaggerated the amount of grain produced under them and based on the fabricated success, party cadres were ordered to requisition a disproportionately high amount of the true harvest for state use primarily in the cities and urban areas but also for export. The net result, which was compounded in some areas by drought and in others by floods, was that the rural peasants were not left enough to eat and many millions starved to death in what is thought to be the largest famine in human history. This famine was a direct cause of the death of tens of millions of Chinese peasants between 1959 and 1962. Further, many children who became emaciated and malnourished during years of hardship and struggle for survival, died shortly after the Great Leap Forward came to an end in 1962 (Spence, 553).</a:t>
            </a:r>
          </a:p>
          <a:p>
            <a:endParaRPr lang="en-US" sz="1000"/>
          </a:p>
          <a:p>
            <a:r>
              <a:rPr lang="en-US" sz="1000"/>
              <a:t>At LEAST 20 million die in the greatest famine in recorded history</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59875" cy="6870700"/>
            <a:chOff x="0" y="0"/>
            <a:chExt cx="5770" cy="4328"/>
          </a:xfrm>
        </p:grpSpPr>
        <p:sp>
          <p:nvSpPr>
            <p:cNvPr id="5123"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eaLnBrk="1" hangingPunct="1"/>
              <a:endParaRPr kumimoji="1" lang="en-US"/>
            </a:p>
          </p:txBody>
        </p:sp>
        <p:sp>
          <p:nvSpPr>
            <p:cNvPr id="5124"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eaLnBrk="1" hangingPunct="1"/>
              <a:endParaRPr kumimoji="1" lang="en-US"/>
            </a:p>
          </p:txBody>
        </p:sp>
        <p:sp>
          <p:nvSpPr>
            <p:cNvPr id="5125"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eaLnBrk="1" hangingPunct="1"/>
              <a:endParaRPr kumimoji="1" lang="en-US"/>
            </a:p>
          </p:txBody>
        </p:sp>
        <p:grpSp>
          <p:nvGrpSpPr>
            <p:cNvPr id="5126" name="Group 6"/>
            <p:cNvGrpSpPr>
              <a:grpSpLocks/>
            </p:cNvGrpSpPr>
            <p:nvPr/>
          </p:nvGrpSpPr>
          <p:grpSpPr bwMode="auto">
            <a:xfrm>
              <a:off x="4944" y="1"/>
              <a:ext cx="816" cy="3974"/>
              <a:chOff x="4944" y="1"/>
              <a:chExt cx="816" cy="3974"/>
            </a:xfrm>
          </p:grpSpPr>
          <p:grpSp>
            <p:nvGrpSpPr>
              <p:cNvPr id="5127" name="Group 7"/>
              <p:cNvGrpSpPr>
                <a:grpSpLocks/>
              </p:cNvGrpSpPr>
              <p:nvPr userDrawn="1"/>
            </p:nvGrpSpPr>
            <p:grpSpPr bwMode="auto">
              <a:xfrm>
                <a:off x="5280" y="1"/>
                <a:ext cx="480" cy="1430"/>
                <a:chOff x="5280" y="1"/>
                <a:chExt cx="480" cy="1430"/>
              </a:xfrm>
            </p:grpSpPr>
            <p:grpSp>
              <p:nvGrpSpPr>
                <p:cNvPr id="5128" name="Group 8"/>
                <p:cNvGrpSpPr>
                  <a:grpSpLocks/>
                </p:cNvGrpSpPr>
                <p:nvPr userDrawn="1"/>
              </p:nvGrpSpPr>
              <p:grpSpPr bwMode="auto">
                <a:xfrm rot="-5400000">
                  <a:off x="5484" y="0"/>
                  <a:ext cx="174" cy="176"/>
                  <a:chOff x="1657" y="323"/>
                  <a:chExt cx="1691" cy="2560"/>
                </a:xfrm>
              </p:grpSpPr>
              <p:grpSp>
                <p:nvGrpSpPr>
                  <p:cNvPr id="5129" name="Group 9"/>
                  <p:cNvGrpSpPr>
                    <a:grpSpLocks/>
                  </p:cNvGrpSpPr>
                  <p:nvPr/>
                </p:nvGrpSpPr>
                <p:grpSpPr bwMode="auto">
                  <a:xfrm>
                    <a:off x="1657" y="323"/>
                    <a:ext cx="1691" cy="2560"/>
                    <a:chOff x="1657" y="323"/>
                    <a:chExt cx="1691" cy="2560"/>
                  </a:xfrm>
                </p:grpSpPr>
                <p:sp>
                  <p:nvSpPr>
                    <p:cNvPr id="5130" name="Freeform 10"/>
                    <p:cNvSpPr>
                      <a:spLocks/>
                    </p:cNvSpPr>
                    <p:nvPr/>
                  </p:nvSpPr>
                  <p:spPr bwMode="auto">
                    <a:xfrm>
                      <a:off x="2117" y="323"/>
                      <a:ext cx="1231"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5131" name="Freeform 11"/>
                    <p:cNvSpPr>
                      <a:spLocks/>
                    </p:cNvSpPr>
                    <p:nvPr/>
                  </p:nvSpPr>
                  <p:spPr bwMode="auto">
                    <a:xfrm>
                      <a:off x="1657" y="376"/>
                      <a:ext cx="865" cy="2071"/>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grpSp>
              <p:sp>
                <p:nvSpPr>
                  <p:cNvPr id="5132" name="Oval 12"/>
                  <p:cNvSpPr>
                    <a:spLocks noChangeArrowheads="1"/>
                  </p:cNvSpPr>
                  <p:nvPr/>
                </p:nvSpPr>
                <p:spPr bwMode="auto">
                  <a:xfrm>
                    <a:off x="2400" y="1428"/>
                    <a:ext cx="168" cy="246"/>
                  </a:xfrm>
                  <a:prstGeom prst="ellipse">
                    <a:avLst/>
                  </a:prstGeom>
                  <a:solidFill>
                    <a:srgbClr val="E7D6B7"/>
                  </a:solidFill>
                  <a:ln w="9525">
                    <a:noFill/>
                    <a:round/>
                    <a:headEnd/>
                    <a:tailEnd/>
                  </a:ln>
                  <a:effectLst/>
                </p:spPr>
                <p:txBody>
                  <a:bodyPr wrap="none" anchor="ctr"/>
                  <a:lstStyle/>
                  <a:p>
                    <a:endParaRPr lang="en-US"/>
                  </a:p>
                </p:txBody>
              </p:sp>
              <p:sp>
                <p:nvSpPr>
                  <p:cNvPr id="5133" name="Freeform 13"/>
                  <p:cNvSpPr>
                    <a:spLocks/>
                  </p:cNvSpPr>
                  <p:nvPr/>
                </p:nvSpPr>
                <p:spPr bwMode="auto">
                  <a:xfrm>
                    <a:off x="2595" y="741"/>
                    <a:ext cx="266" cy="521"/>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5134" name="Freeform 14"/>
                  <p:cNvSpPr>
                    <a:spLocks/>
                  </p:cNvSpPr>
                  <p:nvPr/>
                </p:nvSpPr>
                <p:spPr bwMode="auto">
                  <a:xfrm>
                    <a:off x="2672" y="1593"/>
                    <a:ext cx="392" cy="340"/>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5135" name="Freeform 15"/>
                  <p:cNvSpPr>
                    <a:spLocks/>
                  </p:cNvSpPr>
                  <p:nvPr/>
                </p:nvSpPr>
                <p:spPr bwMode="auto">
                  <a:xfrm>
                    <a:off x="2412" y="1929"/>
                    <a:ext cx="151" cy="558"/>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5136" name="Freeform 16"/>
                  <p:cNvSpPr>
                    <a:spLocks/>
                  </p:cNvSpPr>
                  <p:nvPr/>
                </p:nvSpPr>
                <p:spPr bwMode="auto">
                  <a:xfrm>
                    <a:off x="1907" y="1589"/>
                    <a:ext cx="392" cy="253"/>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5137" name="Freeform 17"/>
                  <p:cNvSpPr>
                    <a:spLocks/>
                  </p:cNvSpPr>
                  <p:nvPr/>
                </p:nvSpPr>
                <p:spPr bwMode="auto">
                  <a:xfrm>
                    <a:off x="2094" y="930"/>
                    <a:ext cx="238" cy="386"/>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grpSp>
            <p:pic>
              <p:nvPicPr>
                <p:cNvPr id="5138" name="Picture 18"/>
                <p:cNvPicPr>
                  <a:picLocks noChangeAspect="1" noChangeArrowheads="1"/>
                </p:cNvPicPr>
                <p:nvPr userDrawn="1"/>
              </p:nvPicPr>
              <p:blipFill>
                <a:blip r:embed="rId2" cstate="print"/>
                <a:srcRect/>
                <a:stretch>
                  <a:fillRect/>
                </a:stretch>
              </p:blipFill>
              <p:spPr bwMode="auto">
                <a:xfrm>
                  <a:off x="5280" y="144"/>
                  <a:ext cx="186" cy="183"/>
                </a:xfrm>
                <a:prstGeom prst="rect">
                  <a:avLst/>
                </a:prstGeom>
                <a:noFill/>
                <a:ln w="9525">
                  <a:noFill/>
                  <a:miter lim="800000"/>
                  <a:headEnd/>
                  <a:tailEnd/>
                </a:ln>
                <a:effectLst/>
              </p:spPr>
            </p:pic>
            <p:pic>
              <p:nvPicPr>
                <p:cNvPr id="5139" name="Picture 19"/>
                <p:cNvPicPr>
                  <a:picLocks noChangeAspect="1" noChangeArrowheads="1"/>
                </p:cNvPicPr>
                <p:nvPr userDrawn="1"/>
              </p:nvPicPr>
              <p:blipFill>
                <a:blip r:embed="rId2" cstate="print"/>
                <a:srcRect/>
                <a:stretch>
                  <a:fillRect/>
                </a:stretch>
              </p:blipFill>
              <p:spPr bwMode="auto">
                <a:xfrm>
                  <a:off x="5574" y="144"/>
                  <a:ext cx="186" cy="183"/>
                </a:xfrm>
                <a:prstGeom prst="rect">
                  <a:avLst/>
                </a:prstGeom>
                <a:noFill/>
                <a:ln w="9525">
                  <a:noFill/>
                  <a:miter lim="800000"/>
                  <a:headEnd/>
                  <a:tailEnd/>
                </a:ln>
                <a:effectLst/>
              </p:spPr>
            </p:pic>
            <p:pic>
              <p:nvPicPr>
                <p:cNvPr id="5140" name="Picture 20"/>
                <p:cNvPicPr>
                  <a:picLocks noChangeAspect="1" noChangeArrowheads="1"/>
                </p:cNvPicPr>
                <p:nvPr userDrawn="1"/>
              </p:nvPicPr>
              <p:blipFill>
                <a:blip r:embed="rId2" cstate="print"/>
                <a:srcRect/>
                <a:stretch>
                  <a:fillRect/>
                </a:stretch>
              </p:blipFill>
              <p:spPr bwMode="auto">
                <a:xfrm>
                  <a:off x="5424" y="336"/>
                  <a:ext cx="186" cy="183"/>
                </a:xfrm>
                <a:prstGeom prst="rect">
                  <a:avLst/>
                </a:prstGeom>
                <a:noFill/>
                <a:ln w="9525">
                  <a:noFill/>
                  <a:miter lim="800000"/>
                  <a:headEnd/>
                  <a:tailEnd/>
                </a:ln>
                <a:effectLst/>
              </p:spPr>
            </p:pic>
            <p:pic>
              <p:nvPicPr>
                <p:cNvPr id="5141" name="Picture 21"/>
                <p:cNvPicPr>
                  <a:picLocks noChangeAspect="1" noChangeArrowheads="1"/>
                </p:cNvPicPr>
                <p:nvPr userDrawn="1"/>
              </p:nvPicPr>
              <p:blipFill>
                <a:blip r:embed="rId2" cstate="print"/>
                <a:srcRect/>
                <a:stretch>
                  <a:fillRect/>
                </a:stretch>
              </p:blipFill>
              <p:spPr bwMode="auto">
                <a:xfrm>
                  <a:off x="5376" y="576"/>
                  <a:ext cx="186" cy="183"/>
                </a:xfrm>
                <a:prstGeom prst="rect">
                  <a:avLst/>
                </a:prstGeom>
                <a:noFill/>
                <a:ln w="9525">
                  <a:noFill/>
                  <a:miter lim="800000"/>
                  <a:headEnd/>
                  <a:tailEnd/>
                </a:ln>
                <a:effectLst/>
              </p:spPr>
            </p:pic>
            <p:pic>
              <p:nvPicPr>
                <p:cNvPr id="5142" name="Picture 22"/>
                <p:cNvPicPr>
                  <a:picLocks noChangeAspect="1" noChangeArrowheads="1"/>
                </p:cNvPicPr>
                <p:nvPr userDrawn="1"/>
              </p:nvPicPr>
              <p:blipFill>
                <a:blip r:embed="rId2" cstate="print"/>
                <a:srcRect/>
                <a:stretch>
                  <a:fillRect/>
                </a:stretch>
              </p:blipFill>
              <p:spPr bwMode="auto">
                <a:xfrm>
                  <a:off x="5574" y="528"/>
                  <a:ext cx="186" cy="183"/>
                </a:xfrm>
                <a:prstGeom prst="rect">
                  <a:avLst/>
                </a:prstGeom>
                <a:noFill/>
                <a:ln w="9525">
                  <a:noFill/>
                  <a:miter lim="800000"/>
                  <a:headEnd/>
                  <a:tailEnd/>
                </a:ln>
                <a:effectLst/>
              </p:spPr>
            </p:pic>
            <p:pic>
              <p:nvPicPr>
                <p:cNvPr id="5143" name="Picture 23"/>
                <p:cNvPicPr>
                  <a:picLocks noChangeAspect="1" noChangeArrowheads="1"/>
                </p:cNvPicPr>
                <p:nvPr userDrawn="1"/>
              </p:nvPicPr>
              <p:blipFill>
                <a:blip r:embed="rId2" cstate="print"/>
                <a:srcRect/>
                <a:stretch>
                  <a:fillRect/>
                </a:stretch>
              </p:blipFill>
              <p:spPr bwMode="auto">
                <a:xfrm>
                  <a:off x="5472" y="768"/>
                  <a:ext cx="186" cy="183"/>
                </a:xfrm>
                <a:prstGeom prst="rect">
                  <a:avLst/>
                </a:prstGeom>
                <a:noFill/>
                <a:ln w="9525">
                  <a:noFill/>
                  <a:miter lim="800000"/>
                  <a:headEnd/>
                  <a:tailEnd/>
                </a:ln>
                <a:effectLst/>
              </p:spPr>
            </p:pic>
            <p:pic>
              <p:nvPicPr>
                <p:cNvPr id="5144" name="Picture 24"/>
                <p:cNvPicPr>
                  <a:picLocks noChangeAspect="1" noChangeArrowheads="1"/>
                </p:cNvPicPr>
                <p:nvPr userDrawn="1"/>
              </p:nvPicPr>
              <p:blipFill>
                <a:blip r:embed="rId2" cstate="print"/>
                <a:srcRect/>
                <a:stretch>
                  <a:fillRect/>
                </a:stretch>
              </p:blipFill>
              <p:spPr bwMode="auto">
                <a:xfrm>
                  <a:off x="5574" y="1008"/>
                  <a:ext cx="186" cy="183"/>
                </a:xfrm>
                <a:prstGeom prst="rect">
                  <a:avLst/>
                </a:prstGeom>
                <a:noFill/>
                <a:ln w="9525">
                  <a:noFill/>
                  <a:miter lim="800000"/>
                  <a:headEnd/>
                  <a:tailEnd/>
                </a:ln>
                <a:effectLst/>
              </p:spPr>
            </p:pic>
            <p:pic>
              <p:nvPicPr>
                <p:cNvPr id="5145" name="Picture 25"/>
                <p:cNvPicPr>
                  <a:picLocks noChangeAspect="1" noChangeArrowheads="1"/>
                </p:cNvPicPr>
                <p:nvPr userDrawn="1"/>
              </p:nvPicPr>
              <p:blipFill>
                <a:blip r:embed="rId2" cstate="print"/>
                <a:srcRect/>
                <a:stretch>
                  <a:fillRect/>
                </a:stretch>
              </p:blipFill>
              <p:spPr bwMode="auto">
                <a:xfrm>
                  <a:off x="5574" y="1248"/>
                  <a:ext cx="186" cy="183"/>
                </a:xfrm>
                <a:prstGeom prst="rect">
                  <a:avLst/>
                </a:prstGeom>
                <a:noFill/>
                <a:ln w="9525">
                  <a:noFill/>
                  <a:miter lim="800000"/>
                  <a:headEnd/>
                  <a:tailEnd/>
                </a:ln>
                <a:effectLst/>
              </p:spPr>
            </p:pic>
          </p:grpSp>
          <p:grpSp>
            <p:nvGrpSpPr>
              <p:cNvPr id="5146" name="Group 26"/>
              <p:cNvGrpSpPr>
                <a:grpSpLocks/>
              </p:cNvGrpSpPr>
              <p:nvPr userDrawn="1"/>
            </p:nvGrpSpPr>
            <p:grpSpPr bwMode="auto">
              <a:xfrm>
                <a:off x="4944" y="1008"/>
                <a:ext cx="522" cy="2967"/>
                <a:chOff x="4944" y="1008"/>
                <a:chExt cx="522" cy="2967"/>
              </a:xfrm>
            </p:grpSpPr>
            <p:pic>
              <p:nvPicPr>
                <p:cNvPr id="5147" name="Picture 27"/>
                <p:cNvPicPr>
                  <a:picLocks noChangeAspect="1" noChangeArrowheads="1"/>
                </p:cNvPicPr>
                <p:nvPr userDrawn="1"/>
              </p:nvPicPr>
              <p:blipFill>
                <a:blip r:embed="rId2" cstate="print"/>
                <a:srcRect/>
                <a:stretch>
                  <a:fillRect/>
                </a:stretch>
              </p:blipFill>
              <p:spPr bwMode="auto">
                <a:xfrm>
                  <a:off x="5136" y="1008"/>
                  <a:ext cx="186" cy="183"/>
                </a:xfrm>
                <a:prstGeom prst="rect">
                  <a:avLst/>
                </a:prstGeom>
                <a:noFill/>
                <a:ln w="9525">
                  <a:noFill/>
                  <a:miter lim="800000"/>
                  <a:headEnd/>
                  <a:tailEnd/>
                </a:ln>
                <a:effectLst/>
              </p:spPr>
            </p:pic>
            <p:pic>
              <p:nvPicPr>
                <p:cNvPr id="5148" name="Picture 28"/>
                <p:cNvPicPr>
                  <a:picLocks noChangeAspect="1" noChangeArrowheads="1"/>
                </p:cNvPicPr>
                <p:nvPr userDrawn="1"/>
              </p:nvPicPr>
              <p:blipFill>
                <a:blip r:embed="rId2" cstate="print"/>
                <a:srcRect/>
                <a:stretch>
                  <a:fillRect/>
                </a:stretch>
              </p:blipFill>
              <p:spPr bwMode="auto">
                <a:xfrm>
                  <a:off x="5184" y="1200"/>
                  <a:ext cx="186" cy="183"/>
                </a:xfrm>
                <a:prstGeom prst="rect">
                  <a:avLst/>
                </a:prstGeom>
                <a:noFill/>
                <a:ln w="9525">
                  <a:noFill/>
                  <a:miter lim="800000"/>
                  <a:headEnd/>
                  <a:tailEnd/>
                </a:ln>
                <a:effectLst/>
              </p:spPr>
            </p:pic>
            <p:pic>
              <p:nvPicPr>
                <p:cNvPr id="5149" name="Picture 29"/>
                <p:cNvPicPr>
                  <a:picLocks noChangeAspect="1" noChangeArrowheads="1"/>
                </p:cNvPicPr>
                <p:nvPr userDrawn="1"/>
              </p:nvPicPr>
              <p:blipFill>
                <a:blip r:embed="rId2" cstate="print"/>
                <a:srcRect/>
                <a:stretch>
                  <a:fillRect/>
                </a:stretch>
              </p:blipFill>
              <p:spPr bwMode="auto">
                <a:xfrm>
                  <a:off x="5136" y="1584"/>
                  <a:ext cx="186" cy="183"/>
                </a:xfrm>
                <a:prstGeom prst="rect">
                  <a:avLst/>
                </a:prstGeom>
                <a:noFill/>
                <a:ln w="9525">
                  <a:noFill/>
                  <a:miter lim="800000"/>
                  <a:headEnd/>
                  <a:tailEnd/>
                </a:ln>
                <a:effectLst/>
              </p:spPr>
            </p:pic>
            <p:pic>
              <p:nvPicPr>
                <p:cNvPr id="5150" name="Picture 30"/>
                <p:cNvPicPr>
                  <a:picLocks noChangeAspect="1" noChangeArrowheads="1"/>
                </p:cNvPicPr>
                <p:nvPr userDrawn="1"/>
              </p:nvPicPr>
              <p:blipFill>
                <a:blip r:embed="rId2" cstate="print"/>
                <a:srcRect/>
                <a:stretch>
                  <a:fillRect/>
                </a:stretch>
              </p:blipFill>
              <p:spPr bwMode="auto">
                <a:xfrm>
                  <a:off x="5280" y="1728"/>
                  <a:ext cx="186" cy="183"/>
                </a:xfrm>
                <a:prstGeom prst="rect">
                  <a:avLst/>
                </a:prstGeom>
                <a:noFill/>
                <a:ln w="9525">
                  <a:noFill/>
                  <a:miter lim="800000"/>
                  <a:headEnd/>
                  <a:tailEnd/>
                </a:ln>
                <a:effectLst/>
              </p:spPr>
            </p:pic>
            <p:pic>
              <p:nvPicPr>
                <p:cNvPr id="5151" name="Picture 31"/>
                <p:cNvPicPr>
                  <a:picLocks noChangeAspect="1" noChangeArrowheads="1"/>
                </p:cNvPicPr>
                <p:nvPr userDrawn="1"/>
              </p:nvPicPr>
              <p:blipFill>
                <a:blip r:embed="rId2" cstate="print"/>
                <a:srcRect/>
                <a:stretch>
                  <a:fillRect/>
                </a:stretch>
              </p:blipFill>
              <p:spPr bwMode="auto">
                <a:xfrm>
                  <a:off x="5040" y="1824"/>
                  <a:ext cx="186" cy="183"/>
                </a:xfrm>
                <a:prstGeom prst="rect">
                  <a:avLst/>
                </a:prstGeom>
                <a:noFill/>
                <a:ln w="9525">
                  <a:noFill/>
                  <a:miter lim="800000"/>
                  <a:headEnd/>
                  <a:tailEnd/>
                </a:ln>
                <a:effectLst/>
              </p:spPr>
            </p:pic>
            <p:pic>
              <p:nvPicPr>
                <p:cNvPr id="5152" name="Picture 32"/>
                <p:cNvPicPr>
                  <a:picLocks noChangeAspect="1" noChangeArrowheads="1"/>
                </p:cNvPicPr>
                <p:nvPr userDrawn="1"/>
              </p:nvPicPr>
              <p:blipFill>
                <a:blip r:embed="rId2" cstate="print"/>
                <a:srcRect/>
                <a:stretch>
                  <a:fillRect/>
                </a:stretch>
              </p:blipFill>
              <p:spPr bwMode="auto">
                <a:xfrm>
                  <a:off x="5088" y="2016"/>
                  <a:ext cx="186" cy="183"/>
                </a:xfrm>
                <a:prstGeom prst="rect">
                  <a:avLst/>
                </a:prstGeom>
                <a:noFill/>
                <a:ln w="9525">
                  <a:noFill/>
                  <a:miter lim="800000"/>
                  <a:headEnd/>
                  <a:tailEnd/>
                </a:ln>
                <a:effectLst/>
              </p:spPr>
            </p:pic>
            <p:pic>
              <p:nvPicPr>
                <p:cNvPr id="5153" name="Picture 33"/>
                <p:cNvPicPr>
                  <a:picLocks noChangeAspect="1" noChangeArrowheads="1"/>
                </p:cNvPicPr>
                <p:nvPr userDrawn="1"/>
              </p:nvPicPr>
              <p:blipFill>
                <a:blip r:embed="rId2" cstate="print"/>
                <a:srcRect/>
                <a:stretch>
                  <a:fillRect/>
                </a:stretch>
              </p:blipFill>
              <p:spPr bwMode="auto">
                <a:xfrm>
                  <a:off x="5280" y="2064"/>
                  <a:ext cx="186" cy="183"/>
                </a:xfrm>
                <a:prstGeom prst="rect">
                  <a:avLst/>
                </a:prstGeom>
                <a:noFill/>
                <a:ln w="9525">
                  <a:noFill/>
                  <a:miter lim="800000"/>
                  <a:headEnd/>
                  <a:tailEnd/>
                </a:ln>
                <a:effectLst/>
              </p:spPr>
            </p:pic>
            <p:pic>
              <p:nvPicPr>
                <p:cNvPr id="5154" name="Picture 34"/>
                <p:cNvPicPr>
                  <a:picLocks noChangeAspect="1" noChangeArrowheads="1"/>
                </p:cNvPicPr>
                <p:nvPr userDrawn="1"/>
              </p:nvPicPr>
              <p:blipFill>
                <a:blip r:embed="rId2" cstate="print"/>
                <a:srcRect/>
                <a:stretch>
                  <a:fillRect/>
                </a:stretch>
              </p:blipFill>
              <p:spPr bwMode="auto">
                <a:xfrm>
                  <a:off x="5232" y="2352"/>
                  <a:ext cx="186" cy="183"/>
                </a:xfrm>
                <a:prstGeom prst="rect">
                  <a:avLst/>
                </a:prstGeom>
                <a:noFill/>
                <a:ln w="9525">
                  <a:noFill/>
                  <a:miter lim="800000"/>
                  <a:headEnd/>
                  <a:tailEnd/>
                </a:ln>
                <a:effectLst/>
              </p:spPr>
            </p:pic>
            <p:pic>
              <p:nvPicPr>
                <p:cNvPr id="5155" name="Picture 35"/>
                <p:cNvPicPr>
                  <a:picLocks noChangeAspect="1" noChangeArrowheads="1"/>
                </p:cNvPicPr>
                <p:nvPr userDrawn="1"/>
              </p:nvPicPr>
              <p:blipFill>
                <a:blip r:embed="rId2" cstate="print"/>
                <a:srcRect/>
                <a:stretch>
                  <a:fillRect/>
                </a:stretch>
              </p:blipFill>
              <p:spPr bwMode="auto">
                <a:xfrm>
                  <a:off x="4992" y="2208"/>
                  <a:ext cx="186" cy="183"/>
                </a:xfrm>
                <a:prstGeom prst="rect">
                  <a:avLst/>
                </a:prstGeom>
                <a:noFill/>
                <a:ln w="9525">
                  <a:noFill/>
                  <a:miter lim="800000"/>
                  <a:headEnd/>
                  <a:tailEnd/>
                </a:ln>
                <a:effectLst/>
              </p:spPr>
            </p:pic>
            <p:pic>
              <p:nvPicPr>
                <p:cNvPr id="5156" name="Picture 36"/>
                <p:cNvPicPr>
                  <a:picLocks noChangeAspect="1" noChangeArrowheads="1"/>
                </p:cNvPicPr>
                <p:nvPr userDrawn="1"/>
              </p:nvPicPr>
              <p:blipFill>
                <a:blip r:embed="rId2" cstate="print"/>
                <a:srcRect/>
                <a:stretch>
                  <a:fillRect/>
                </a:stretch>
              </p:blipFill>
              <p:spPr bwMode="auto">
                <a:xfrm>
                  <a:off x="4992" y="2448"/>
                  <a:ext cx="186" cy="183"/>
                </a:xfrm>
                <a:prstGeom prst="rect">
                  <a:avLst/>
                </a:prstGeom>
                <a:noFill/>
                <a:ln w="9525">
                  <a:noFill/>
                  <a:miter lim="800000"/>
                  <a:headEnd/>
                  <a:tailEnd/>
                </a:ln>
                <a:effectLst/>
              </p:spPr>
            </p:pic>
            <p:pic>
              <p:nvPicPr>
                <p:cNvPr id="5157" name="Picture 37"/>
                <p:cNvPicPr>
                  <a:picLocks noChangeAspect="1" noChangeArrowheads="1"/>
                </p:cNvPicPr>
                <p:nvPr userDrawn="1"/>
              </p:nvPicPr>
              <p:blipFill>
                <a:blip r:embed="rId2" cstate="print"/>
                <a:srcRect/>
                <a:stretch>
                  <a:fillRect/>
                </a:stretch>
              </p:blipFill>
              <p:spPr bwMode="auto">
                <a:xfrm>
                  <a:off x="5136" y="2592"/>
                  <a:ext cx="186" cy="183"/>
                </a:xfrm>
                <a:prstGeom prst="rect">
                  <a:avLst/>
                </a:prstGeom>
                <a:noFill/>
                <a:ln w="9525">
                  <a:noFill/>
                  <a:miter lim="800000"/>
                  <a:headEnd/>
                  <a:tailEnd/>
                </a:ln>
                <a:effectLst/>
              </p:spPr>
            </p:pic>
            <p:pic>
              <p:nvPicPr>
                <p:cNvPr id="5158" name="Picture 38"/>
                <p:cNvPicPr>
                  <a:picLocks noChangeAspect="1" noChangeArrowheads="1"/>
                </p:cNvPicPr>
                <p:nvPr userDrawn="1"/>
              </p:nvPicPr>
              <p:blipFill>
                <a:blip r:embed="rId2" cstate="print"/>
                <a:srcRect/>
                <a:stretch>
                  <a:fillRect/>
                </a:stretch>
              </p:blipFill>
              <p:spPr bwMode="auto">
                <a:xfrm>
                  <a:off x="5232" y="1392"/>
                  <a:ext cx="186" cy="183"/>
                </a:xfrm>
                <a:prstGeom prst="rect">
                  <a:avLst/>
                </a:prstGeom>
                <a:noFill/>
                <a:ln w="9525">
                  <a:noFill/>
                  <a:miter lim="800000"/>
                  <a:headEnd/>
                  <a:tailEnd/>
                </a:ln>
                <a:effectLst/>
              </p:spPr>
            </p:pic>
            <p:pic>
              <p:nvPicPr>
                <p:cNvPr id="5159" name="Picture 39"/>
                <p:cNvPicPr>
                  <a:picLocks noChangeAspect="1" noChangeArrowheads="1"/>
                </p:cNvPicPr>
                <p:nvPr userDrawn="1"/>
              </p:nvPicPr>
              <p:blipFill>
                <a:blip r:embed="rId2" cstate="print"/>
                <a:srcRect/>
                <a:stretch>
                  <a:fillRect/>
                </a:stretch>
              </p:blipFill>
              <p:spPr bwMode="auto">
                <a:xfrm>
                  <a:off x="4944" y="2736"/>
                  <a:ext cx="186" cy="183"/>
                </a:xfrm>
                <a:prstGeom prst="rect">
                  <a:avLst/>
                </a:prstGeom>
                <a:noFill/>
                <a:ln w="9525">
                  <a:noFill/>
                  <a:miter lim="800000"/>
                  <a:headEnd/>
                  <a:tailEnd/>
                </a:ln>
                <a:effectLst/>
              </p:spPr>
            </p:pic>
            <p:pic>
              <p:nvPicPr>
                <p:cNvPr id="5160" name="Picture 40"/>
                <p:cNvPicPr>
                  <a:picLocks noChangeAspect="1" noChangeArrowheads="1"/>
                </p:cNvPicPr>
                <p:nvPr userDrawn="1"/>
              </p:nvPicPr>
              <p:blipFill>
                <a:blip r:embed="rId2" cstate="print"/>
                <a:srcRect/>
                <a:stretch>
                  <a:fillRect/>
                </a:stretch>
              </p:blipFill>
              <p:spPr bwMode="auto">
                <a:xfrm>
                  <a:off x="4992" y="3072"/>
                  <a:ext cx="186" cy="183"/>
                </a:xfrm>
                <a:prstGeom prst="rect">
                  <a:avLst/>
                </a:prstGeom>
                <a:noFill/>
                <a:ln w="9525">
                  <a:noFill/>
                  <a:miter lim="800000"/>
                  <a:headEnd/>
                  <a:tailEnd/>
                </a:ln>
                <a:effectLst/>
              </p:spPr>
            </p:pic>
            <p:pic>
              <p:nvPicPr>
                <p:cNvPr id="5161" name="Picture 41"/>
                <p:cNvPicPr>
                  <a:picLocks noChangeAspect="1" noChangeArrowheads="1"/>
                </p:cNvPicPr>
                <p:nvPr userDrawn="1"/>
              </p:nvPicPr>
              <p:blipFill>
                <a:blip r:embed="rId2" cstate="print"/>
                <a:srcRect/>
                <a:stretch>
                  <a:fillRect/>
                </a:stretch>
              </p:blipFill>
              <p:spPr bwMode="auto">
                <a:xfrm>
                  <a:off x="5232" y="3312"/>
                  <a:ext cx="186" cy="183"/>
                </a:xfrm>
                <a:prstGeom prst="rect">
                  <a:avLst/>
                </a:prstGeom>
                <a:noFill/>
                <a:ln w="9525">
                  <a:noFill/>
                  <a:miter lim="800000"/>
                  <a:headEnd/>
                  <a:tailEnd/>
                </a:ln>
                <a:effectLst/>
              </p:spPr>
            </p:pic>
            <p:pic>
              <p:nvPicPr>
                <p:cNvPr id="5162" name="Picture 42"/>
                <p:cNvPicPr>
                  <a:picLocks noChangeAspect="1" noChangeArrowheads="1"/>
                </p:cNvPicPr>
                <p:nvPr userDrawn="1"/>
              </p:nvPicPr>
              <p:blipFill>
                <a:blip r:embed="rId2" cstate="print"/>
                <a:srcRect/>
                <a:stretch>
                  <a:fillRect/>
                </a:stretch>
              </p:blipFill>
              <p:spPr bwMode="auto">
                <a:xfrm>
                  <a:off x="4992" y="3408"/>
                  <a:ext cx="186" cy="183"/>
                </a:xfrm>
                <a:prstGeom prst="rect">
                  <a:avLst/>
                </a:prstGeom>
                <a:noFill/>
                <a:ln w="9525">
                  <a:noFill/>
                  <a:miter lim="800000"/>
                  <a:headEnd/>
                  <a:tailEnd/>
                </a:ln>
                <a:effectLst/>
              </p:spPr>
            </p:pic>
            <p:pic>
              <p:nvPicPr>
                <p:cNvPr id="5163" name="Picture 43"/>
                <p:cNvPicPr>
                  <a:picLocks noChangeAspect="1" noChangeArrowheads="1"/>
                </p:cNvPicPr>
                <p:nvPr userDrawn="1"/>
              </p:nvPicPr>
              <p:blipFill>
                <a:blip r:embed="rId2" cstate="print"/>
                <a:srcRect/>
                <a:stretch>
                  <a:fillRect/>
                </a:stretch>
              </p:blipFill>
              <p:spPr bwMode="auto">
                <a:xfrm>
                  <a:off x="5088" y="3552"/>
                  <a:ext cx="186" cy="183"/>
                </a:xfrm>
                <a:prstGeom prst="rect">
                  <a:avLst/>
                </a:prstGeom>
                <a:noFill/>
                <a:ln w="9525">
                  <a:noFill/>
                  <a:miter lim="800000"/>
                  <a:headEnd/>
                  <a:tailEnd/>
                </a:ln>
                <a:effectLst/>
              </p:spPr>
            </p:pic>
            <p:pic>
              <p:nvPicPr>
                <p:cNvPr id="5164" name="Picture 44"/>
                <p:cNvPicPr>
                  <a:picLocks noChangeAspect="1" noChangeArrowheads="1"/>
                </p:cNvPicPr>
                <p:nvPr userDrawn="1"/>
              </p:nvPicPr>
              <p:blipFill>
                <a:blip r:embed="rId2" cstate="print"/>
                <a:srcRect/>
                <a:stretch>
                  <a:fillRect/>
                </a:stretch>
              </p:blipFill>
              <p:spPr bwMode="auto">
                <a:xfrm>
                  <a:off x="4992" y="3792"/>
                  <a:ext cx="186" cy="183"/>
                </a:xfrm>
                <a:prstGeom prst="rect">
                  <a:avLst/>
                </a:prstGeom>
                <a:noFill/>
                <a:ln w="9525">
                  <a:noFill/>
                  <a:miter lim="800000"/>
                  <a:headEnd/>
                  <a:tailEnd/>
                </a:ln>
                <a:effectLst/>
              </p:spPr>
            </p:pic>
            <p:pic>
              <p:nvPicPr>
                <p:cNvPr id="5165" name="Picture 45"/>
                <p:cNvPicPr>
                  <a:picLocks noChangeAspect="1" noChangeArrowheads="1"/>
                </p:cNvPicPr>
                <p:nvPr userDrawn="1"/>
              </p:nvPicPr>
              <p:blipFill>
                <a:blip r:embed="rId2" cstate="print"/>
                <a:srcRect/>
                <a:stretch>
                  <a:fillRect/>
                </a:stretch>
              </p:blipFill>
              <p:spPr bwMode="auto">
                <a:xfrm>
                  <a:off x="5184" y="3696"/>
                  <a:ext cx="186" cy="183"/>
                </a:xfrm>
                <a:prstGeom prst="rect">
                  <a:avLst/>
                </a:prstGeom>
                <a:noFill/>
                <a:ln w="9525">
                  <a:noFill/>
                  <a:miter lim="800000"/>
                  <a:headEnd/>
                  <a:tailEnd/>
                </a:ln>
                <a:effectLst/>
              </p:spPr>
            </p:pic>
          </p:grpSp>
        </p:grpSp>
        <p:sp>
          <p:nvSpPr>
            <p:cNvPr id="5166"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5167"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5168"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endParaRPr lang="en-US"/>
            </a:p>
          </p:txBody>
        </p:sp>
        <p:sp>
          <p:nvSpPr>
            <p:cNvPr id="5169"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cstate="print"/>
              <a:srcRect/>
              <a:tile tx="0" ty="0" sx="100000" sy="100000" flip="none" algn="tl"/>
            </a:blipFill>
            <a:ln w="9525" cap="flat" cmpd="sng">
              <a:noFill/>
              <a:prstDash val="solid"/>
              <a:round/>
              <a:headEnd/>
              <a:tailEnd/>
            </a:ln>
            <a:effectLst/>
          </p:spPr>
          <p:txBody>
            <a:bodyPr wrap="none" anchor="ctr"/>
            <a:lstStyle/>
            <a:p>
              <a:endParaRPr lang="en-US"/>
            </a:p>
          </p:txBody>
        </p:sp>
        <p:sp>
          <p:nvSpPr>
            <p:cNvPr id="5170"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cstate="print"/>
              <a:srcRect/>
              <a:tile tx="0" ty="0" sx="100000" sy="100000" flip="none" algn="tl"/>
            </a:blipFill>
            <a:ln w="9525" cap="flat" cmpd="sng">
              <a:noFill/>
              <a:prstDash val="solid"/>
              <a:round/>
              <a:headEnd/>
              <a:tailEnd/>
            </a:ln>
            <a:effectLst/>
          </p:spPr>
          <p:txBody>
            <a:bodyPr wrap="none" anchor="ctr"/>
            <a:lstStyle/>
            <a:p>
              <a:endParaRPr lang="en-US"/>
            </a:p>
          </p:txBody>
        </p:sp>
        <p:sp>
          <p:nvSpPr>
            <p:cNvPr id="5171"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5172"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endParaRPr lang="en-US"/>
            </a:p>
          </p:txBody>
        </p:sp>
        <p:sp>
          <p:nvSpPr>
            <p:cNvPr id="5173"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endParaRPr lang="en-US"/>
            </a:p>
          </p:txBody>
        </p:sp>
        <p:sp>
          <p:nvSpPr>
            <p:cNvPr id="5174"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eaLnBrk="1" hangingPunct="1"/>
              <a:endParaRPr kumimoji="1" lang="en-US"/>
            </a:p>
          </p:txBody>
        </p:sp>
        <p:sp>
          <p:nvSpPr>
            <p:cNvPr id="5175"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5176"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eaLnBrk="1" hangingPunct="1"/>
              <a:endParaRPr kumimoji="1" lang="en-US"/>
            </a:p>
          </p:txBody>
        </p:sp>
      </p:grpSp>
      <p:sp>
        <p:nvSpPr>
          <p:cNvPr id="5177" name="Rectangle 57"/>
          <p:cNvSpPr>
            <a:spLocks noGrp="1" noChangeArrowheads="1"/>
          </p:cNvSpPr>
          <p:nvPr>
            <p:ph type="ctrTitle" sz="quarter"/>
          </p:nvPr>
        </p:nvSpPr>
        <p:spPr>
          <a:xfrm>
            <a:off x="685800" y="1370013"/>
            <a:ext cx="6965950" cy="2057400"/>
          </a:xfrm>
        </p:spPr>
        <p:txBody>
          <a:bodyPr/>
          <a:lstStyle>
            <a:lvl1pPr>
              <a:defRPr/>
            </a:lvl1pPr>
          </a:lstStyle>
          <a:p>
            <a:r>
              <a:rPr lang="en-US"/>
              <a:t>Click to edit Master title style</a:t>
            </a:r>
          </a:p>
        </p:txBody>
      </p:sp>
      <p:sp>
        <p:nvSpPr>
          <p:cNvPr id="5178"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r>
              <a:rPr lang="en-US"/>
              <a:t>Click to edit Master subtitle style</a:t>
            </a:r>
          </a:p>
        </p:txBody>
      </p:sp>
      <p:sp>
        <p:nvSpPr>
          <p:cNvPr id="5179" name="Rectangle 59"/>
          <p:cNvSpPr>
            <a:spLocks noGrp="1" noChangeArrowheads="1"/>
          </p:cNvSpPr>
          <p:nvPr>
            <p:ph type="dt" sz="quarter" idx="2"/>
          </p:nvPr>
        </p:nvSpPr>
        <p:spPr/>
        <p:txBody>
          <a:bodyPr/>
          <a:lstStyle>
            <a:lvl1pPr>
              <a:defRPr/>
            </a:lvl1pPr>
          </a:lstStyle>
          <a:p>
            <a:endParaRPr lang="en-US"/>
          </a:p>
        </p:txBody>
      </p:sp>
      <p:sp>
        <p:nvSpPr>
          <p:cNvPr id="5180" name="Rectangle 60"/>
          <p:cNvSpPr>
            <a:spLocks noGrp="1" noChangeArrowheads="1"/>
          </p:cNvSpPr>
          <p:nvPr>
            <p:ph type="ftr" sz="quarter" idx="3"/>
          </p:nvPr>
        </p:nvSpPr>
        <p:spPr/>
        <p:txBody>
          <a:bodyPr/>
          <a:lstStyle>
            <a:lvl1pPr>
              <a:defRPr/>
            </a:lvl1pPr>
          </a:lstStyle>
          <a:p>
            <a:endParaRPr lang="en-US"/>
          </a:p>
        </p:txBody>
      </p:sp>
      <p:sp>
        <p:nvSpPr>
          <p:cNvPr id="5181" name="Rectangle 61"/>
          <p:cNvSpPr>
            <a:spLocks noGrp="1" noChangeArrowheads="1"/>
          </p:cNvSpPr>
          <p:nvPr>
            <p:ph type="sldNum" sz="quarter" idx="4"/>
          </p:nvPr>
        </p:nvSpPr>
        <p:spPr/>
        <p:txBody>
          <a:bodyPr/>
          <a:lstStyle>
            <a:lvl1pPr>
              <a:defRPr/>
            </a:lvl1pPr>
          </a:lstStyle>
          <a:p>
            <a:fld id="{A1334EB4-A951-47BC-BCB5-7A91C168C69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A3FA06-C454-4628-9112-2957A540D3F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A3EE50-0A68-47D5-A73D-4D86E263734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63525" y="1598613"/>
            <a:ext cx="3616325"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32250" y="1598613"/>
            <a:ext cx="36179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263525" y="3922713"/>
            <a:ext cx="7386638"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01625" y="6242050"/>
            <a:ext cx="1782763" cy="474663"/>
          </a:xfrm>
        </p:spPr>
        <p:txBody>
          <a:bodyPr/>
          <a:lstStyle>
            <a:lvl1pPr>
              <a:defRPr/>
            </a:lvl1pPr>
          </a:lstStyle>
          <a:p>
            <a:endParaRPr lang="en-US"/>
          </a:p>
        </p:txBody>
      </p:sp>
      <p:sp>
        <p:nvSpPr>
          <p:cNvPr id="7" name="Footer Placeholder 6"/>
          <p:cNvSpPr>
            <a:spLocks noGrp="1"/>
          </p:cNvSpPr>
          <p:nvPr>
            <p:ph type="ftr" sz="quarter" idx="11"/>
          </p:nvPr>
        </p:nvSpPr>
        <p:spPr>
          <a:xfrm>
            <a:off x="2257425" y="6248400"/>
            <a:ext cx="3455988" cy="474663"/>
          </a:xfrm>
        </p:spPr>
        <p:txBody>
          <a:bodyPr/>
          <a:lstStyle>
            <a:lvl1pPr>
              <a:defRPr/>
            </a:lvl1pPr>
          </a:lstStyle>
          <a:p>
            <a:endParaRPr lang="en-US"/>
          </a:p>
        </p:txBody>
      </p:sp>
      <p:sp>
        <p:nvSpPr>
          <p:cNvPr id="8" name="Slide Number Placeholder 7"/>
          <p:cNvSpPr>
            <a:spLocks noGrp="1"/>
          </p:cNvSpPr>
          <p:nvPr>
            <p:ph type="sldNum" sz="quarter" idx="12"/>
          </p:nvPr>
        </p:nvSpPr>
        <p:spPr>
          <a:xfrm>
            <a:off x="5867400" y="6248400"/>
            <a:ext cx="1755775" cy="474663"/>
          </a:xfrm>
        </p:spPr>
        <p:txBody>
          <a:bodyPr/>
          <a:lstStyle>
            <a:lvl1pPr>
              <a:defRPr/>
            </a:lvl1pPr>
          </a:lstStyle>
          <a:p>
            <a:fld id="{A2F325B5-8121-4368-871C-FB87156BB8F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2050"/>
            <a:ext cx="1782763" cy="474663"/>
          </a:xfrm>
        </p:spPr>
        <p:txBody>
          <a:bodyPr/>
          <a:lstStyle>
            <a:lvl1pPr>
              <a:defRPr/>
            </a:lvl1pPr>
          </a:lstStyle>
          <a:p>
            <a:endParaRPr lang="en-US"/>
          </a:p>
        </p:txBody>
      </p:sp>
      <p:sp>
        <p:nvSpPr>
          <p:cNvPr id="6" name="Footer Placeholder 5"/>
          <p:cNvSpPr>
            <a:spLocks noGrp="1"/>
          </p:cNvSpPr>
          <p:nvPr>
            <p:ph type="ftr" sz="quarter" idx="11"/>
          </p:nvPr>
        </p:nvSpPr>
        <p:spPr>
          <a:xfrm>
            <a:off x="2257425" y="6248400"/>
            <a:ext cx="3455988" cy="474663"/>
          </a:xfrm>
        </p:spPr>
        <p:txBody>
          <a:bodyPr/>
          <a:lstStyle>
            <a:lvl1pPr>
              <a:defRPr/>
            </a:lvl1pPr>
          </a:lstStyle>
          <a:p>
            <a:endParaRPr lang="en-US"/>
          </a:p>
        </p:txBody>
      </p:sp>
      <p:sp>
        <p:nvSpPr>
          <p:cNvPr id="7" name="Slide Number Placeholder 6"/>
          <p:cNvSpPr>
            <a:spLocks noGrp="1"/>
          </p:cNvSpPr>
          <p:nvPr>
            <p:ph type="sldNum" sz="quarter" idx="12"/>
          </p:nvPr>
        </p:nvSpPr>
        <p:spPr>
          <a:xfrm>
            <a:off x="5867400" y="6248400"/>
            <a:ext cx="1755775" cy="474663"/>
          </a:xfrm>
        </p:spPr>
        <p:txBody>
          <a:bodyPr/>
          <a:lstStyle>
            <a:lvl1pPr>
              <a:defRPr/>
            </a:lvl1pPr>
          </a:lstStyle>
          <a:p>
            <a:fld id="{E2B2B906-203B-4227-ABCA-6347D47C8D71}"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032250" y="1598613"/>
            <a:ext cx="36179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2050"/>
            <a:ext cx="1782763" cy="474663"/>
          </a:xfrm>
        </p:spPr>
        <p:txBody>
          <a:bodyPr/>
          <a:lstStyle>
            <a:lvl1pPr>
              <a:defRPr/>
            </a:lvl1pPr>
          </a:lstStyle>
          <a:p>
            <a:endParaRPr lang="en-US"/>
          </a:p>
        </p:txBody>
      </p:sp>
      <p:sp>
        <p:nvSpPr>
          <p:cNvPr id="6" name="Footer Placeholder 5"/>
          <p:cNvSpPr>
            <a:spLocks noGrp="1"/>
          </p:cNvSpPr>
          <p:nvPr>
            <p:ph type="ftr" sz="quarter" idx="11"/>
          </p:nvPr>
        </p:nvSpPr>
        <p:spPr>
          <a:xfrm>
            <a:off x="2257425" y="6248400"/>
            <a:ext cx="3455988" cy="474663"/>
          </a:xfrm>
        </p:spPr>
        <p:txBody>
          <a:bodyPr/>
          <a:lstStyle>
            <a:lvl1pPr>
              <a:defRPr/>
            </a:lvl1pPr>
          </a:lstStyle>
          <a:p>
            <a:endParaRPr lang="en-US"/>
          </a:p>
        </p:txBody>
      </p:sp>
      <p:sp>
        <p:nvSpPr>
          <p:cNvPr id="7" name="Slide Number Placeholder 6"/>
          <p:cNvSpPr>
            <a:spLocks noGrp="1"/>
          </p:cNvSpPr>
          <p:nvPr>
            <p:ph type="sldNum" sz="quarter" idx="12"/>
          </p:nvPr>
        </p:nvSpPr>
        <p:spPr>
          <a:xfrm>
            <a:off x="5867400" y="6248400"/>
            <a:ext cx="1755775" cy="474663"/>
          </a:xfrm>
        </p:spPr>
        <p:txBody>
          <a:bodyPr/>
          <a:lstStyle>
            <a:lvl1pPr>
              <a:defRPr/>
            </a:lvl1pPr>
          </a:lstStyle>
          <a:p>
            <a:fld id="{CF352471-C8B6-4BCF-9DE8-B020212B084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2F4C0D-5A9F-4938-82D3-93A3F5063E7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CCD40A-216C-4FC6-9C28-3B5364D2386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51D11D-5ED6-452B-A5F0-11528FCE005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ECD77DC-D3AE-41FA-83B6-54914D494B9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B33FA2D-1B18-458A-8B71-270BC94CD3F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C6A4AC5-D27E-4EB4-85C1-64497B80B8F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ECD57F4-87EC-40BB-89C4-B59CCE9B12D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9397B1B-2624-4E23-919D-2B09052FC78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wmf"/><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59875" cy="6870700"/>
            <a:chOff x="0" y="0"/>
            <a:chExt cx="5770" cy="4328"/>
          </a:xfrm>
        </p:grpSpPr>
        <p:sp>
          <p:nvSpPr>
            <p:cNvPr id="4099"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eaLnBrk="1" hangingPunct="1"/>
              <a:endParaRPr kumimoji="1" lang="en-US"/>
            </a:p>
          </p:txBody>
        </p:sp>
        <p:sp>
          <p:nvSpPr>
            <p:cNvPr id="4100"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eaLnBrk="1" hangingPunct="1"/>
              <a:endParaRPr kumimoji="1" lang="en-US"/>
            </a:p>
          </p:txBody>
        </p:sp>
        <p:sp>
          <p:nvSpPr>
            <p:cNvPr id="4101"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eaLnBrk="1" hangingPunct="1"/>
              <a:endParaRPr kumimoji="1" lang="en-US"/>
            </a:p>
          </p:txBody>
        </p:sp>
        <p:grpSp>
          <p:nvGrpSpPr>
            <p:cNvPr id="4102" name="Group 6"/>
            <p:cNvGrpSpPr>
              <a:grpSpLocks/>
            </p:cNvGrpSpPr>
            <p:nvPr/>
          </p:nvGrpSpPr>
          <p:grpSpPr bwMode="auto">
            <a:xfrm>
              <a:off x="4944" y="1"/>
              <a:ext cx="816" cy="3974"/>
              <a:chOff x="4944" y="1"/>
              <a:chExt cx="816" cy="3974"/>
            </a:xfrm>
          </p:grpSpPr>
          <p:grpSp>
            <p:nvGrpSpPr>
              <p:cNvPr id="4103" name="Group 7"/>
              <p:cNvGrpSpPr>
                <a:grpSpLocks/>
              </p:cNvGrpSpPr>
              <p:nvPr userDrawn="1"/>
            </p:nvGrpSpPr>
            <p:grpSpPr bwMode="auto">
              <a:xfrm>
                <a:off x="5280" y="1"/>
                <a:ext cx="480" cy="1430"/>
                <a:chOff x="5280" y="1"/>
                <a:chExt cx="480" cy="1430"/>
              </a:xfrm>
            </p:grpSpPr>
            <p:grpSp>
              <p:nvGrpSpPr>
                <p:cNvPr id="4104" name="Group 8"/>
                <p:cNvGrpSpPr>
                  <a:grpSpLocks/>
                </p:cNvGrpSpPr>
                <p:nvPr userDrawn="1"/>
              </p:nvGrpSpPr>
              <p:grpSpPr bwMode="auto">
                <a:xfrm rot="-5400000">
                  <a:off x="5484" y="0"/>
                  <a:ext cx="174" cy="176"/>
                  <a:chOff x="1657" y="323"/>
                  <a:chExt cx="1691" cy="2560"/>
                </a:xfrm>
              </p:grpSpPr>
              <p:grpSp>
                <p:nvGrpSpPr>
                  <p:cNvPr id="4105" name="Group 9"/>
                  <p:cNvGrpSpPr>
                    <a:grpSpLocks/>
                  </p:cNvGrpSpPr>
                  <p:nvPr/>
                </p:nvGrpSpPr>
                <p:grpSpPr bwMode="auto">
                  <a:xfrm>
                    <a:off x="1657" y="323"/>
                    <a:ext cx="1691" cy="2560"/>
                    <a:chOff x="1657" y="323"/>
                    <a:chExt cx="1691" cy="2560"/>
                  </a:xfrm>
                </p:grpSpPr>
                <p:sp>
                  <p:nvSpPr>
                    <p:cNvPr id="4106" name="Freeform 10"/>
                    <p:cNvSpPr>
                      <a:spLocks/>
                    </p:cNvSpPr>
                    <p:nvPr/>
                  </p:nvSpPr>
                  <p:spPr bwMode="auto">
                    <a:xfrm>
                      <a:off x="2117" y="323"/>
                      <a:ext cx="1231"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4107" name="Freeform 11"/>
                    <p:cNvSpPr>
                      <a:spLocks/>
                    </p:cNvSpPr>
                    <p:nvPr/>
                  </p:nvSpPr>
                  <p:spPr bwMode="auto">
                    <a:xfrm>
                      <a:off x="1657" y="376"/>
                      <a:ext cx="865" cy="2071"/>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grpSp>
              <p:sp>
                <p:nvSpPr>
                  <p:cNvPr id="4108" name="Oval 12"/>
                  <p:cNvSpPr>
                    <a:spLocks noChangeArrowheads="1"/>
                  </p:cNvSpPr>
                  <p:nvPr/>
                </p:nvSpPr>
                <p:spPr bwMode="auto">
                  <a:xfrm>
                    <a:off x="2400" y="1428"/>
                    <a:ext cx="168" cy="246"/>
                  </a:xfrm>
                  <a:prstGeom prst="ellipse">
                    <a:avLst/>
                  </a:prstGeom>
                  <a:solidFill>
                    <a:srgbClr val="E7D6B7"/>
                  </a:solidFill>
                  <a:ln w="9525">
                    <a:noFill/>
                    <a:round/>
                    <a:headEnd/>
                    <a:tailEnd/>
                  </a:ln>
                  <a:effectLst/>
                </p:spPr>
                <p:txBody>
                  <a:bodyPr wrap="none" anchor="ctr"/>
                  <a:lstStyle/>
                  <a:p>
                    <a:endParaRPr lang="en-US"/>
                  </a:p>
                </p:txBody>
              </p:sp>
              <p:sp>
                <p:nvSpPr>
                  <p:cNvPr id="4109" name="Freeform 13"/>
                  <p:cNvSpPr>
                    <a:spLocks/>
                  </p:cNvSpPr>
                  <p:nvPr/>
                </p:nvSpPr>
                <p:spPr bwMode="auto">
                  <a:xfrm>
                    <a:off x="2595" y="741"/>
                    <a:ext cx="266" cy="521"/>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4110" name="Freeform 14"/>
                  <p:cNvSpPr>
                    <a:spLocks/>
                  </p:cNvSpPr>
                  <p:nvPr/>
                </p:nvSpPr>
                <p:spPr bwMode="auto">
                  <a:xfrm>
                    <a:off x="2672" y="1593"/>
                    <a:ext cx="392" cy="340"/>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4111" name="Freeform 15"/>
                  <p:cNvSpPr>
                    <a:spLocks/>
                  </p:cNvSpPr>
                  <p:nvPr/>
                </p:nvSpPr>
                <p:spPr bwMode="auto">
                  <a:xfrm>
                    <a:off x="2412" y="1929"/>
                    <a:ext cx="151" cy="558"/>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4112" name="Freeform 16"/>
                  <p:cNvSpPr>
                    <a:spLocks/>
                  </p:cNvSpPr>
                  <p:nvPr/>
                </p:nvSpPr>
                <p:spPr bwMode="auto">
                  <a:xfrm>
                    <a:off x="1907" y="1589"/>
                    <a:ext cx="392" cy="253"/>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4113" name="Freeform 17"/>
                  <p:cNvSpPr>
                    <a:spLocks/>
                  </p:cNvSpPr>
                  <p:nvPr/>
                </p:nvSpPr>
                <p:spPr bwMode="auto">
                  <a:xfrm>
                    <a:off x="2094" y="930"/>
                    <a:ext cx="238" cy="386"/>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grpSp>
            <p:pic>
              <p:nvPicPr>
                <p:cNvPr id="4114" name="Picture 18"/>
                <p:cNvPicPr>
                  <a:picLocks noChangeAspect="1" noChangeArrowheads="1"/>
                </p:cNvPicPr>
                <p:nvPr userDrawn="1"/>
              </p:nvPicPr>
              <p:blipFill>
                <a:blip r:embed="rId16" cstate="print"/>
                <a:srcRect/>
                <a:stretch>
                  <a:fillRect/>
                </a:stretch>
              </p:blipFill>
              <p:spPr bwMode="auto">
                <a:xfrm>
                  <a:off x="5280" y="144"/>
                  <a:ext cx="186" cy="183"/>
                </a:xfrm>
                <a:prstGeom prst="rect">
                  <a:avLst/>
                </a:prstGeom>
                <a:noFill/>
                <a:ln w="9525">
                  <a:noFill/>
                  <a:miter lim="800000"/>
                  <a:headEnd/>
                  <a:tailEnd/>
                </a:ln>
                <a:effectLst/>
              </p:spPr>
            </p:pic>
            <p:pic>
              <p:nvPicPr>
                <p:cNvPr id="4115" name="Picture 19"/>
                <p:cNvPicPr>
                  <a:picLocks noChangeAspect="1" noChangeArrowheads="1"/>
                </p:cNvPicPr>
                <p:nvPr userDrawn="1"/>
              </p:nvPicPr>
              <p:blipFill>
                <a:blip r:embed="rId16" cstate="print"/>
                <a:srcRect/>
                <a:stretch>
                  <a:fillRect/>
                </a:stretch>
              </p:blipFill>
              <p:spPr bwMode="auto">
                <a:xfrm>
                  <a:off x="5574" y="144"/>
                  <a:ext cx="186" cy="183"/>
                </a:xfrm>
                <a:prstGeom prst="rect">
                  <a:avLst/>
                </a:prstGeom>
                <a:noFill/>
                <a:ln w="9525">
                  <a:noFill/>
                  <a:miter lim="800000"/>
                  <a:headEnd/>
                  <a:tailEnd/>
                </a:ln>
                <a:effectLst/>
              </p:spPr>
            </p:pic>
            <p:pic>
              <p:nvPicPr>
                <p:cNvPr id="4116" name="Picture 20"/>
                <p:cNvPicPr>
                  <a:picLocks noChangeAspect="1" noChangeArrowheads="1"/>
                </p:cNvPicPr>
                <p:nvPr userDrawn="1"/>
              </p:nvPicPr>
              <p:blipFill>
                <a:blip r:embed="rId16" cstate="print"/>
                <a:srcRect/>
                <a:stretch>
                  <a:fillRect/>
                </a:stretch>
              </p:blipFill>
              <p:spPr bwMode="auto">
                <a:xfrm>
                  <a:off x="5424" y="336"/>
                  <a:ext cx="186" cy="183"/>
                </a:xfrm>
                <a:prstGeom prst="rect">
                  <a:avLst/>
                </a:prstGeom>
                <a:noFill/>
                <a:ln w="9525">
                  <a:noFill/>
                  <a:miter lim="800000"/>
                  <a:headEnd/>
                  <a:tailEnd/>
                </a:ln>
                <a:effectLst/>
              </p:spPr>
            </p:pic>
            <p:pic>
              <p:nvPicPr>
                <p:cNvPr id="4117" name="Picture 21"/>
                <p:cNvPicPr>
                  <a:picLocks noChangeAspect="1" noChangeArrowheads="1"/>
                </p:cNvPicPr>
                <p:nvPr userDrawn="1"/>
              </p:nvPicPr>
              <p:blipFill>
                <a:blip r:embed="rId16" cstate="print"/>
                <a:srcRect/>
                <a:stretch>
                  <a:fillRect/>
                </a:stretch>
              </p:blipFill>
              <p:spPr bwMode="auto">
                <a:xfrm>
                  <a:off x="5376" y="576"/>
                  <a:ext cx="186" cy="183"/>
                </a:xfrm>
                <a:prstGeom prst="rect">
                  <a:avLst/>
                </a:prstGeom>
                <a:noFill/>
                <a:ln w="9525">
                  <a:noFill/>
                  <a:miter lim="800000"/>
                  <a:headEnd/>
                  <a:tailEnd/>
                </a:ln>
                <a:effectLst/>
              </p:spPr>
            </p:pic>
            <p:pic>
              <p:nvPicPr>
                <p:cNvPr id="4118" name="Picture 22"/>
                <p:cNvPicPr>
                  <a:picLocks noChangeAspect="1" noChangeArrowheads="1"/>
                </p:cNvPicPr>
                <p:nvPr userDrawn="1"/>
              </p:nvPicPr>
              <p:blipFill>
                <a:blip r:embed="rId16" cstate="print"/>
                <a:srcRect/>
                <a:stretch>
                  <a:fillRect/>
                </a:stretch>
              </p:blipFill>
              <p:spPr bwMode="auto">
                <a:xfrm>
                  <a:off x="5574" y="528"/>
                  <a:ext cx="186" cy="183"/>
                </a:xfrm>
                <a:prstGeom prst="rect">
                  <a:avLst/>
                </a:prstGeom>
                <a:noFill/>
                <a:ln w="9525">
                  <a:noFill/>
                  <a:miter lim="800000"/>
                  <a:headEnd/>
                  <a:tailEnd/>
                </a:ln>
                <a:effectLst/>
              </p:spPr>
            </p:pic>
            <p:pic>
              <p:nvPicPr>
                <p:cNvPr id="4119" name="Picture 23"/>
                <p:cNvPicPr>
                  <a:picLocks noChangeAspect="1" noChangeArrowheads="1"/>
                </p:cNvPicPr>
                <p:nvPr userDrawn="1"/>
              </p:nvPicPr>
              <p:blipFill>
                <a:blip r:embed="rId16" cstate="print"/>
                <a:srcRect/>
                <a:stretch>
                  <a:fillRect/>
                </a:stretch>
              </p:blipFill>
              <p:spPr bwMode="auto">
                <a:xfrm>
                  <a:off x="5472" y="768"/>
                  <a:ext cx="186" cy="183"/>
                </a:xfrm>
                <a:prstGeom prst="rect">
                  <a:avLst/>
                </a:prstGeom>
                <a:noFill/>
                <a:ln w="9525">
                  <a:noFill/>
                  <a:miter lim="800000"/>
                  <a:headEnd/>
                  <a:tailEnd/>
                </a:ln>
                <a:effectLst/>
              </p:spPr>
            </p:pic>
            <p:pic>
              <p:nvPicPr>
                <p:cNvPr id="4120" name="Picture 24"/>
                <p:cNvPicPr>
                  <a:picLocks noChangeAspect="1" noChangeArrowheads="1"/>
                </p:cNvPicPr>
                <p:nvPr userDrawn="1"/>
              </p:nvPicPr>
              <p:blipFill>
                <a:blip r:embed="rId16" cstate="print"/>
                <a:srcRect/>
                <a:stretch>
                  <a:fillRect/>
                </a:stretch>
              </p:blipFill>
              <p:spPr bwMode="auto">
                <a:xfrm>
                  <a:off x="5574" y="1008"/>
                  <a:ext cx="186" cy="183"/>
                </a:xfrm>
                <a:prstGeom prst="rect">
                  <a:avLst/>
                </a:prstGeom>
                <a:noFill/>
                <a:ln w="9525">
                  <a:noFill/>
                  <a:miter lim="800000"/>
                  <a:headEnd/>
                  <a:tailEnd/>
                </a:ln>
                <a:effectLst/>
              </p:spPr>
            </p:pic>
            <p:pic>
              <p:nvPicPr>
                <p:cNvPr id="4121" name="Picture 25"/>
                <p:cNvPicPr>
                  <a:picLocks noChangeAspect="1" noChangeArrowheads="1"/>
                </p:cNvPicPr>
                <p:nvPr userDrawn="1"/>
              </p:nvPicPr>
              <p:blipFill>
                <a:blip r:embed="rId16" cstate="print"/>
                <a:srcRect/>
                <a:stretch>
                  <a:fillRect/>
                </a:stretch>
              </p:blipFill>
              <p:spPr bwMode="auto">
                <a:xfrm>
                  <a:off x="5574" y="1248"/>
                  <a:ext cx="186" cy="183"/>
                </a:xfrm>
                <a:prstGeom prst="rect">
                  <a:avLst/>
                </a:prstGeom>
                <a:noFill/>
                <a:ln w="9525">
                  <a:noFill/>
                  <a:miter lim="800000"/>
                  <a:headEnd/>
                  <a:tailEnd/>
                </a:ln>
                <a:effectLst/>
              </p:spPr>
            </p:pic>
          </p:grpSp>
          <p:grpSp>
            <p:nvGrpSpPr>
              <p:cNvPr id="4122" name="Group 26"/>
              <p:cNvGrpSpPr>
                <a:grpSpLocks/>
              </p:cNvGrpSpPr>
              <p:nvPr userDrawn="1"/>
            </p:nvGrpSpPr>
            <p:grpSpPr bwMode="auto">
              <a:xfrm>
                <a:off x="4944" y="1008"/>
                <a:ext cx="522" cy="2967"/>
                <a:chOff x="4944" y="1008"/>
                <a:chExt cx="522" cy="2967"/>
              </a:xfrm>
            </p:grpSpPr>
            <p:pic>
              <p:nvPicPr>
                <p:cNvPr id="4123" name="Picture 27"/>
                <p:cNvPicPr>
                  <a:picLocks noChangeAspect="1" noChangeArrowheads="1"/>
                </p:cNvPicPr>
                <p:nvPr userDrawn="1"/>
              </p:nvPicPr>
              <p:blipFill>
                <a:blip r:embed="rId16" cstate="print"/>
                <a:srcRect/>
                <a:stretch>
                  <a:fillRect/>
                </a:stretch>
              </p:blipFill>
              <p:spPr bwMode="auto">
                <a:xfrm>
                  <a:off x="5136" y="1008"/>
                  <a:ext cx="186" cy="183"/>
                </a:xfrm>
                <a:prstGeom prst="rect">
                  <a:avLst/>
                </a:prstGeom>
                <a:noFill/>
                <a:ln w="9525">
                  <a:noFill/>
                  <a:miter lim="800000"/>
                  <a:headEnd/>
                  <a:tailEnd/>
                </a:ln>
                <a:effectLst/>
              </p:spPr>
            </p:pic>
            <p:pic>
              <p:nvPicPr>
                <p:cNvPr id="4124" name="Picture 28"/>
                <p:cNvPicPr>
                  <a:picLocks noChangeAspect="1" noChangeArrowheads="1"/>
                </p:cNvPicPr>
                <p:nvPr userDrawn="1"/>
              </p:nvPicPr>
              <p:blipFill>
                <a:blip r:embed="rId16" cstate="print"/>
                <a:srcRect/>
                <a:stretch>
                  <a:fillRect/>
                </a:stretch>
              </p:blipFill>
              <p:spPr bwMode="auto">
                <a:xfrm>
                  <a:off x="5184" y="1200"/>
                  <a:ext cx="186" cy="183"/>
                </a:xfrm>
                <a:prstGeom prst="rect">
                  <a:avLst/>
                </a:prstGeom>
                <a:noFill/>
                <a:ln w="9525">
                  <a:noFill/>
                  <a:miter lim="800000"/>
                  <a:headEnd/>
                  <a:tailEnd/>
                </a:ln>
                <a:effectLst/>
              </p:spPr>
            </p:pic>
            <p:pic>
              <p:nvPicPr>
                <p:cNvPr id="4125" name="Picture 29"/>
                <p:cNvPicPr>
                  <a:picLocks noChangeAspect="1" noChangeArrowheads="1"/>
                </p:cNvPicPr>
                <p:nvPr userDrawn="1"/>
              </p:nvPicPr>
              <p:blipFill>
                <a:blip r:embed="rId16" cstate="print"/>
                <a:srcRect/>
                <a:stretch>
                  <a:fillRect/>
                </a:stretch>
              </p:blipFill>
              <p:spPr bwMode="auto">
                <a:xfrm>
                  <a:off x="5136" y="1584"/>
                  <a:ext cx="186" cy="183"/>
                </a:xfrm>
                <a:prstGeom prst="rect">
                  <a:avLst/>
                </a:prstGeom>
                <a:noFill/>
                <a:ln w="9525">
                  <a:noFill/>
                  <a:miter lim="800000"/>
                  <a:headEnd/>
                  <a:tailEnd/>
                </a:ln>
                <a:effectLst/>
              </p:spPr>
            </p:pic>
            <p:pic>
              <p:nvPicPr>
                <p:cNvPr id="4126" name="Picture 30"/>
                <p:cNvPicPr>
                  <a:picLocks noChangeAspect="1" noChangeArrowheads="1"/>
                </p:cNvPicPr>
                <p:nvPr userDrawn="1"/>
              </p:nvPicPr>
              <p:blipFill>
                <a:blip r:embed="rId16" cstate="print"/>
                <a:srcRect/>
                <a:stretch>
                  <a:fillRect/>
                </a:stretch>
              </p:blipFill>
              <p:spPr bwMode="auto">
                <a:xfrm>
                  <a:off x="5280" y="1728"/>
                  <a:ext cx="186" cy="183"/>
                </a:xfrm>
                <a:prstGeom prst="rect">
                  <a:avLst/>
                </a:prstGeom>
                <a:noFill/>
                <a:ln w="9525">
                  <a:noFill/>
                  <a:miter lim="800000"/>
                  <a:headEnd/>
                  <a:tailEnd/>
                </a:ln>
                <a:effectLst/>
              </p:spPr>
            </p:pic>
            <p:pic>
              <p:nvPicPr>
                <p:cNvPr id="4127" name="Picture 31"/>
                <p:cNvPicPr>
                  <a:picLocks noChangeAspect="1" noChangeArrowheads="1"/>
                </p:cNvPicPr>
                <p:nvPr userDrawn="1"/>
              </p:nvPicPr>
              <p:blipFill>
                <a:blip r:embed="rId16" cstate="print"/>
                <a:srcRect/>
                <a:stretch>
                  <a:fillRect/>
                </a:stretch>
              </p:blipFill>
              <p:spPr bwMode="auto">
                <a:xfrm>
                  <a:off x="5040" y="1824"/>
                  <a:ext cx="186" cy="183"/>
                </a:xfrm>
                <a:prstGeom prst="rect">
                  <a:avLst/>
                </a:prstGeom>
                <a:noFill/>
                <a:ln w="9525">
                  <a:noFill/>
                  <a:miter lim="800000"/>
                  <a:headEnd/>
                  <a:tailEnd/>
                </a:ln>
                <a:effectLst/>
              </p:spPr>
            </p:pic>
            <p:pic>
              <p:nvPicPr>
                <p:cNvPr id="4128" name="Picture 32"/>
                <p:cNvPicPr>
                  <a:picLocks noChangeAspect="1" noChangeArrowheads="1"/>
                </p:cNvPicPr>
                <p:nvPr userDrawn="1"/>
              </p:nvPicPr>
              <p:blipFill>
                <a:blip r:embed="rId16" cstate="print"/>
                <a:srcRect/>
                <a:stretch>
                  <a:fillRect/>
                </a:stretch>
              </p:blipFill>
              <p:spPr bwMode="auto">
                <a:xfrm>
                  <a:off x="5088" y="2016"/>
                  <a:ext cx="186" cy="183"/>
                </a:xfrm>
                <a:prstGeom prst="rect">
                  <a:avLst/>
                </a:prstGeom>
                <a:noFill/>
                <a:ln w="9525">
                  <a:noFill/>
                  <a:miter lim="800000"/>
                  <a:headEnd/>
                  <a:tailEnd/>
                </a:ln>
                <a:effectLst/>
              </p:spPr>
            </p:pic>
            <p:pic>
              <p:nvPicPr>
                <p:cNvPr id="4129" name="Picture 33"/>
                <p:cNvPicPr>
                  <a:picLocks noChangeAspect="1" noChangeArrowheads="1"/>
                </p:cNvPicPr>
                <p:nvPr userDrawn="1"/>
              </p:nvPicPr>
              <p:blipFill>
                <a:blip r:embed="rId16" cstate="print"/>
                <a:srcRect/>
                <a:stretch>
                  <a:fillRect/>
                </a:stretch>
              </p:blipFill>
              <p:spPr bwMode="auto">
                <a:xfrm>
                  <a:off x="5280" y="2064"/>
                  <a:ext cx="186" cy="183"/>
                </a:xfrm>
                <a:prstGeom prst="rect">
                  <a:avLst/>
                </a:prstGeom>
                <a:noFill/>
                <a:ln w="9525">
                  <a:noFill/>
                  <a:miter lim="800000"/>
                  <a:headEnd/>
                  <a:tailEnd/>
                </a:ln>
                <a:effectLst/>
              </p:spPr>
            </p:pic>
            <p:pic>
              <p:nvPicPr>
                <p:cNvPr id="4130" name="Picture 34"/>
                <p:cNvPicPr>
                  <a:picLocks noChangeAspect="1" noChangeArrowheads="1"/>
                </p:cNvPicPr>
                <p:nvPr userDrawn="1"/>
              </p:nvPicPr>
              <p:blipFill>
                <a:blip r:embed="rId16" cstate="print"/>
                <a:srcRect/>
                <a:stretch>
                  <a:fillRect/>
                </a:stretch>
              </p:blipFill>
              <p:spPr bwMode="auto">
                <a:xfrm>
                  <a:off x="5232" y="2352"/>
                  <a:ext cx="186" cy="183"/>
                </a:xfrm>
                <a:prstGeom prst="rect">
                  <a:avLst/>
                </a:prstGeom>
                <a:noFill/>
                <a:ln w="9525">
                  <a:noFill/>
                  <a:miter lim="800000"/>
                  <a:headEnd/>
                  <a:tailEnd/>
                </a:ln>
                <a:effectLst/>
              </p:spPr>
            </p:pic>
            <p:pic>
              <p:nvPicPr>
                <p:cNvPr id="4131" name="Picture 35"/>
                <p:cNvPicPr>
                  <a:picLocks noChangeAspect="1" noChangeArrowheads="1"/>
                </p:cNvPicPr>
                <p:nvPr userDrawn="1"/>
              </p:nvPicPr>
              <p:blipFill>
                <a:blip r:embed="rId16" cstate="print"/>
                <a:srcRect/>
                <a:stretch>
                  <a:fillRect/>
                </a:stretch>
              </p:blipFill>
              <p:spPr bwMode="auto">
                <a:xfrm>
                  <a:off x="4992" y="2208"/>
                  <a:ext cx="186" cy="183"/>
                </a:xfrm>
                <a:prstGeom prst="rect">
                  <a:avLst/>
                </a:prstGeom>
                <a:noFill/>
                <a:ln w="9525">
                  <a:noFill/>
                  <a:miter lim="800000"/>
                  <a:headEnd/>
                  <a:tailEnd/>
                </a:ln>
                <a:effectLst/>
              </p:spPr>
            </p:pic>
            <p:pic>
              <p:nvPicPr>
                <p:cNvPr id="4132" name="Picture 36"/>
                <p:cNvPicPr>
                  <a:picLocks noChangeAspect="1" noChangeArrowheads="1"/>
                </p:cNvPicPr>
                <p:nvPr userDrawn="1"/>
              </p:nvPicPr>
              <p:blipFill>
                <a:blip r:embed="rId16" cstate="print"/>
                <a:srcRect/>
                <a:stretch>
                  <a:fillRect/>
                </a:stretch>
              </p:blipFill>
              <p:spPr bwMode="auto">
                <a:xfrm>
                  <a:off x="4992" y="2448"/>
                  <a:ext cx="186" cy="183"/>
                </a:xfrm>
                <a:prstGeom prst="rect">
                  <a:avLst/>
                </a:prstGeom>
                <a:noFill/>
                <a:ln w="9525">
                  <a:noFill/>
                  <a:miter lim="800000"/>
                  <a:headEnd/>
                  <a:tailEnd/>
                </a:ln>
                <a:effectLst/>
              </p:spPr>
            </p:pic>
            <p:pic>
              <p:nvPicPr>
                <p:cNvPr id="4133" name="Picture 37"/>
                <p:cNvPicPr>
                  <a:picLocks noChangeAspect="1" noChangeArrowheads="1"/>
                </p:cNvPicPr>
                <p:nvPr userDrawn="1"/>
              </p:nvPicPr>
              <p:blipFill>
                <a:blip r:embed="rId16" cstate="print"/>
                <a:srcRect/>
                <a:stretch>
                  <a:fillRect/>
                </a:stretch>
              </p:blipFill>
              <p:spPr bwMode="auto">
                <a:xfrm>
                  <a:off x="5136" y="2592"/>
                  <a:ext cx="186" cy="183"/>
                </a:xfrm>
                <a:prstGeom prst="rect">
                  <a:avLst/>
                </a:prstGeom>
                <a:noFill/>
                <a:ln w="9525">
                  <a:noFill/>
                  <a:miter lim="800000"/>
                  <a:headEnd/>
                  <a:tailEnd/>
                </a:ln>
                <a:effectLst/>
              </p:spPr>
            </p:pic>
            <p:pic>
              <p:nvPicPr>
                <p:cNvPr id="4134" name="Picture 38"/>
                <p:cNvPicPr>
                  <a:picLocks noChangeAspect="1" noChangeArrowheads="1"/>
                </p:cNvPicPr>
                <p:nvPr userDrawn="1"/>
              </p:nvPicPr>
              <p:blipFill>
                <a:blip r:embed="rId16" cstate="print"/>
                <a:srcRect/>
                <a:stretch>
                  <a:fillRect/>
                </a:stretch>
              </p:blipFill>
              <p:spPr bwMode="auto">
                <a:xfrm>
                  <a:off x="5232" y="1392"/>
                  <a:ext cx="186" cy="183"/>
                </a:xfrm>
                <a:prstGeom prst="rect">
                  <a:avLst/>
                </a:prstGeom>
                <a:noFill/>
                <a:ln w="9525">
                  <a:noFill/>
                  <a:miter lim="800000"/>
                  <a:headEnd/>
                  <a:tailEnd/>
                </a:ln>
                <a:effectLst/>
              </p:spPr>
            </p:pic>
            <p:pic>
              <p:nvPicPr>
                <p:cNvPr id="4135" name="Picture 39"/>
                <p:cNvPicPr>
                  <a:picLocks noChangeAspect="1" noChangeArrowheads="1"/>
                </p:cNvPicPr>
                <p:nvPr userDrawn="1"/>
              </p:nvPicPr>
              <p:blipFill>
                <a:blip r:embed="rId16" cstate="print"/>
                <a:srcRect/>
                <a:stretch>
                  <a:fillRect/>
                </a:stretch>
              </p:blipFill>
              <p:spPr bwMode="auto">
                <a:xfrm>
                  <a:off x="4944" y="2736"/>
                  <a:ext cx="186" cy="183"/>
                </a:xfrm>
                <a:prstGeom prst="rect">
                  <a:avLst/>
                </a:prstGeom>
                <a:noFill/>
                <a:ln w="9525">
                  <a:noFill/>
                  <a:miter lim="800000"/>
                  <a:headEnd/>
                  <a:tailEnd/>
                </a:ln>
                <a:effectLst/>
              </p:spPr>
            </p:pic>
            <p:pic>
              <p:nvPicPr>
                <p:cNvPr id="4136" name="Picture 40"/>
                <p:cNvPicPr>
                  <a:picLocks noChangeAspect="1" noChangeArrowheads="1"/>
                </p:cNvPicPr>
                <p:nvPr userDrawn="1"/>
              </p:nvPicPr>
              <p:blipFill>
                <a:blip r:embed="rId16" cstate="print"/>
                <a:srcRect/>
                <a:stretch>
                  <a:fillRect/>
                </a:stretch>
              </p:blipFill>
              <p:spPr bwMode="auto">
                <a:xfrm>
                  <a:off x="4992" y="3072"/>
                  <a:ext cx="186" cy="183"/>
                </a:xfrm>
                <a:prstGeom prst="rect">
                  <a:avLst/>
                </a:prstGeom>
                <a:noFill/>
                <a:ln w="9525">
                  <a:noFill/>
                  <a:miter lim="800000"/>
                  <a:headEnd/>
                  <a:tailEnd/>
                </a:ln>
                <a:effectLst/>
              </p:spPr>
            </p:pic>
            <p:pic>
              <p:nvPicPr>
                <p:cNvPr id="4137" name="Picture 41"/>
                <p:cNvPicPr>
                  <a:picLocks noChangeAspect="1" noChangeArrowheads="1"/>
                </p:cNvPicPr>
                <p:nvPr userDrawn="1"/>
              </p:nvPicPr>
              <p:blipFill>
                <a:blip r:embed="rId16" cstate="print"/>
                <a:srcRect/>
                <a:stretch>
                  <a:fillRect/>
                </a:stretch>
              </p:blipFill>
              <p:spPr bwMode="auto">
                <a:xfrm>
                  <a:off x="5232" y="3312"/>
                  <a:ext cx="186" cy="183"/>
                </a:xfrm>
                <a:prstGeom prst="rect">
                  <a:avLst/>
                </a:prstGeom>
                <a:noFill/>
                <a:ln w="9525">
                  <a:noFill/>
                  <a:miter lim="800000"/>
                  <a:headEnd/>
                  <a:tailEnd/>
                </a:ln>
                <a:effectLst/>
              </p:spPr>
            </p:pic>
            <p:pic>
              <p:nvPicPr>
                <p:cNvPr id="4138" name="Picture 42"/>
                <p:cNvPicPr>
                  <a:picLocks noChangeAspect="1" noChangeArrowheads="1"/>
                </p:cNvPicPr>
                <p:nvPr userDrawn="1"/>
              </p:nvPicPr>
              <p:blipFill>
                <a:blip r:embed="rId16" cstate="print"/>
                <a:srcRect/>
                <a:stretch>
                  <a:fillRect/>
                </a:stretch>
              </p:blipFill>
              <p:spPr bwMode="auto">
                <a:xfrm>
                  <a:off x="4992" y="3408"/>
                  <a:ext cx="186" cy="183"/>
                </a:xfrm>
                <a:prstGeom prst="rect">
                  <a:avLst/>
                </a:prstGeom>
                <a:noFill/>
                <a:ln w="9525">
                  <a:noFill/>
                  <a:miter lim="800000"/>
                  <a:headEnd/>
                  <a:tailEnd/>
                </a:ln>
                <a:effectLst/>
              </p:spPr>
            </p:pic>
            <p:pic>
              <p:nvPicPr>
                <p:cNvPr id="4139" name="Picture 43"/>
                <p:cNvPicPr>
                  <a:picLocks noChangeAspect="1" noChangeArrowheads="1"/>
                </p:cNvPicPr>
                <p:nvPr userDrawn="1"/>
              </p:nvPicPr>
              <p:blipFill>
                <a:blip r:embed="rId16" cstate="print"/>
                <a:srcRect/>
                <a:stretch>
                  <a:fillRect/>
                </a:stretch>
              </p:blipFill>
              <p:spPr bwMode="auto">
                <a:xfrm>
                  <a:off x="5088" y="3552"/>
                  <a:ext cx="186" cy="183"/>
                </a:xfrm>
                <a:prstGeom prst="rect">
                  <a:avLst/>
                </a:prstGeom>
                <a:noFill/>
                <a:ln w="9525">
                  <a:noFill/>
                  <a:miter lim="800000"/>
                  <a:headEnd/>
                  <a:tailEnd/>
                </a:ln>
                <a:effectLst/>
              </p:spPr>
            </p:pic>
            <p:pic>
              <p:nvPicPr>
                <p:cNvPr id="4140" name="Picture 44"/>
                <p:cNvPicPr>
                  <a:picLocks noChangeAspect="1" noChangeArrowheads="1"/>
                </p:cNvPicPr>
                <p:nvPr userDrawn="1"/>
              </p:nvPicPr>
              <p:blipFill>
                <a:blip r:embed="rId16" cstate="print"/>
                <a:srcRect/>
                <a:stretch>
                  <a:fillRect/>
                </a:stretch>
              </p:blipFill>
              <p:spPr bwMode="auto">
                <a:xfrm>
                  <a:off x="4992" y="3792"/>
                  <a:ext cx="186" cy="183"/>
                </a:xfrm>
                <a:prstGeom prst="rect">
                  <a:avLst/>
                </a:prstGeom>
                <a:noFill/>
                <a:ln w="9525">
                  <a:noFill/>
                  <a:miter lim="800000"/>
                  <a:headEnd/>
                  <a:tailEnd/>
                </a:ln>
                <a:effectLst/>
              </p:spPr>
            </p:pic>
            <p:pic>
              <p:nvPicPr>
                <p:cNvPr id="4141" name="Picture 45"/>
                <p:cNvPicPr>
                  <a:picLocks noChangeAspect="1" noChangeArrowheads="1"/>
                </p:cNvPicPr>
                <p:nvPr userDrawn="1"/>
              </p:nvPicPr>
              <p:blipFill>
                <a:blip r:embed="rId16" cstate="print"/>
                <a:srcRect/>
                <a:stretch>
                  <a:fillRect/>
                </a:stretch>
              </p:blipFill>
              <p:spPr bwMode="auto">
                <a:xfrm>
                  <a:off x="5184" y="3696"/>
                  <a:ext cx="186" cy="183"/>
                </a:xfrm>
                <a:prstGeom prst="rect">
                  <a:avLst/>
                </a:prstGeom>
                <a:noFill/>
                <a:ln w="9525">
                  <a:noFill/>
                  <a:miter lim="800000"/>
                  <a:headEnd/>
                  <a:tailEnd/>
                </a:ln>
                <a:effectLst/>
              </p:spPr>
            </p:pic>
          </p:grpSp>
        </p:grpSp>
        <p:sp>
          <p:nvSpPr>
            <p:cNvPr id="4142"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4143"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4144"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endParaRPr lang="en-US"/>
            </a:p>
          </p:txBody>
        </p:sp>
        <p:sp>
          <p:nvSpPr>
            <p:cNvPr id="4145"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7" cstate="print"/>
              <a:srcRect/>
              <a:tile tx="0" ty="0" sx="100000" sy="100000" flip="none" algn="tl"/>
            </a:blipFill>
            <a:ln w="9525" cap="flat" cmpd="sng">
              <a:noFill/>
              <a:prstDash val="solid"/>
              <a:round/>
              <a:headEnd/>
              <a:tailEnd/>
            </a:ln>
            <a:effectLst/>
          </p:spPr>
          <p:txBody>
            <a:bodyPr wrap="none" anchor="ctr"/>
            <a:lstStyle/>
            <a:p>
              <a:endParaRPr lang="en-US"/>
            </a:p>
          </p:txBody>
        </p:sp>
        <p:sp>
          <p:nvSpPr>
            <p:cNvPr id="4146"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7" cstate="print"/>
              <a:srcRect/>
              <a:tile tx="0" ty="0" sx="100000" sy="100000" flip="none" algn="tl"/>
            </a:blipFill>
            <a:ln w="9525" cap="flat" cmpd="sng">
              <a:noFill/>
              <a:prstDash val="solid"/>
              <a:round/>
              <a:headEnd/>
              <a:tailEnd/>
            </a:ln>
            <a:effectLst/>
          </p:spPr>
          <p:txBody>
            <a:bodyPr wrap="none" anchor="ctr"/>
            <a:lstStyle/>
            <a:p>
              <a:endParaRPr lang="en-US"/>
            </a:p>
          </p:txBody>
        </p:sp>
        <p:sp>
          <p:nvSpPr>
            <p:cNvPr id="4147"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4148"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endParaRPr lang="en-US"/>
            </a:p>
          </p:txBody>
        </p:sp>
        <p:sp>
          <p:nvSpPr>
            <p:cNvPr id="4149"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endParaRPr lang="en-US"/>
            </a:p>
          </p:txBody>
        </p:sp>
        <p:sp>
          <p:nvSpPr>
            <p:cNvPr id="4150"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eaLnBrk="1" hangingPunct="1"/>
              <a:endParaRPr kumimoji="1" lang="en-US"/>
            </a:p>
          </p:txBody>
        </p:sp>
        <p:sp>
          <p:nvSpPr>
            <p:cNvPr id="4151"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4152"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eaLnBrk="1" hangingPunct="1"/>
              <a:endParaRPr kumimoji="1" lang="en-US"/>
            </a:p>
          </p:txBody>
        </p:sp>
      </p:grpSp>
      <p:sp>
        <p:nvSpPr>
          <p:cNvPr id="4153" name="Rectangle 57"/>
          <p:cNvSpPr>
            <a:spLocks noGrp="1" noChangeArrowheads="1"/>
          </p:cNvSpPr>
          <p:nvPr>
            <p:ph type="title"/>
          </p:nvPr>
        </p:nvSpPr>
        <p:spPr bwMode="auto">
          <a:xfrm>
            <a:off x="219075" y="227013"/>
            <a:ext cx="747712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54" name="Rectangle 58"/>
          <p:cNvSpPr>
            <a:spLocks noGrp="1" noChangeArrowheads="1"/>
          </p:cNvSpPr>
          <p:nvPr>
            <p:ph type="body" idx="1"/>
          </p:nvPr>
        </p:nvSpPr>
        <p:spPr bwMode="auto">
          <a:xfrm>
            <a:off x="263525" y="1598613"/>
            <a:ext cx="7386638"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55" name="Rectangle 59"/>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4156" name="Rectangle 60"/>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4157" name="Rectangle 61"/>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8C4A87D3-4BF4-48DB-9997-1734A4C2EC3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fontAlgn="base">
        <a:spcBef>
          <a:spcPct val="20000"/>
        </a:spcBef>
        <a:spcAft>
          <a:spcPct val="0"/>
        </a:spcAft>
        <a:buBlip>
          <a:blip r:embed="rId18"/>
        </a:buBlip>
        <a:defRPr sz="3200">
          <a:solidFill>
            <a:schemeClr val="tx1"/>
          </a:solidFill>
          <a:latin typeface="+mn-lt"/>
          <a:ea typeface="+mn-ea"/>
          <a:cs typeface="+mn-cs"/>
        </a:defRPr>
      </a:lvl1pPr>
      <a:lvl2pPr marL="742950" indent="-285750" algn="l" rtl="0" fontAlgn="base">
        <a:spcBef>
          <a:spcPct val="20000"/>
        </a:spcBef>
        <a:spcAft>
          <a:spcPct val="0"/>
        </a:spcAft>
        <a:buSzPct val="80000"/>
        <a:buBlip>
          <a:blip r:embed="rId19"/>
        </a:buBlip>
        <a:defRPr sz="2800">
          <a:solidFill>
            <a:schemeClr val="tx1"/>
          </a:solidFill>
          <a:latin typeface="+mn-lt"/>
        </a:defRPr>
      </a:lvl2pPr>
      <a:lvl3pPr marL="1143000" indent="-228600" algn="l" rtl="0" fontAlgn="base">
        <a:spcBef>
          <a:spcPct val="20000"/>
        </a:spcBef>
        <a:spcAft>
          <a:spcPct val="0"/>
        </a:spcAft>
        <a:buSzPct val="70000"/>
        <a:buBlip>
          <a:blip r:embed="rId20"/>
        </a:buBlip>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gn="ctr"/>
            <a:r>
              <a:rPr lang="en-US" sz="6600" b="1"/>
              <a:t>China and the Rise of Communism</a:t>
            </a:r>
          </a:p>
        </p:txBody>
      </p:sp>
      <p:sp>
        <p:nvSpPr>
          <p:cNvPr id="2051" name="Rectangle 3"/>
          <p:cNvSpPr>
            <a:spLocks noGrp="1" noChangeArrowheads="1"/>
          </p:cNvSpPr>
          <p:nvPr>
            <p:ph type="subTitle" idx="1"/>
          </p:nvPr>
        </p:nvSpPr>
        <p:spPr/>
        <p:txBody>
          <a:bodyPr/>
          <a:lstStyle/>
          <a:p>
            <a:endParaRPr lang="en-US" sz="4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xfrm>
            <a:off x="0" y="227013"/>
            <a:ext cx="8001000" cy="1143000"/>
          </a:xfrm>
        </p:spPr>
        <p:txBody>
          <a:bodyPr/>
          <a:lstStyle/>
          <a:p>
            <a:r>
              <a:rPr lang="en-US"/>
              <a:t>The Nationalists Distracted - 1933</a:t>
            </a:r>
          </a:p>
        </p:txBody>
      </p:sp>
      <p:sp>
        <p:nvSpPr>
          <p:cNvPr id="20485" name="Rectangle 5"/>
          <p:cNvSpPr>
            <a:spLocks noGrp="1" noChangeArrowheads="1"/>
          </p:cNvSpPr>
          <p:nvPr>
            <p:ph type="body" sz="half" idx="1"/>
          </p:nvPr>
        </p:nvSpPr>
        <p:spPr>
          <a:xfrm>
            <a:off x="0" y="990600"/>
            <a:ext cx="4114800" cy="5867400"/>
          </a:xfrm>
        </p:spPr>
        <p:txBody>
          <a:bodyPr/>
          <a:lstStyle/>
          <a:p>
            <a:pPr>
              <a:lnSpc>
                <a:spcPct val="90000"/>
              </a:lnSpc>
            </a:pPr>
            <a:r>
              <a:rPr lang="en-US" sz="4400"/>
              <a:t>Japanese invasion of Manchuria (northern China) combined with Depression allow Mao to rest &amp; survive.</a:t>
            </a:r>
          </a:p>
        </p:txBody>
      </p:sp>
      <p:sp>
        <p:nvSpPr>
          <p:cNvPr id="20486" name="Rectangle 6"/>
          <p:cNvSpPr>
            <a:spLocks noGrp="1" noChangeArrowheads="1"/>
          </p:cNvSpPr>
          <p:nvPr>
            <p:ph sz="half" idx="2"/>
          </p:nvPr>
        </p:nvSpPr>
        <p:spPr/>
        <p:txBody>
          <a:bodyPr/>
          <a:lstStyle/>
          <a:p>
            <a:pPr>
              <a:lnSpc>
                <a:spcPct val="90000"/>
              </a:lnSpc>
            </a:pPr>
            <a:endParaRPr lang="en-US" sz="2800"/>
          </a:p>
        </p:txBody>
      </p:sp>
      <p:pic>
        <p:nvPicPr>
          <p:cNvPr id="20488" name="Picture 8" descr="JapsAttackManchuria"/>
          <p:cNvPicPr>
            <a:picLocks noChangeAspect="1" noChangeArrowheads="1"/>
          </p:cNvPicPr>
          <p:nvPr/>
        </p:nvPicPr>
        <p:blipFill>
          <a:blip r:embed="rId2" cstate="print"/>
          <a:srcRect/>
          <a:stretch>
            <a:fillRect/>
          </a:stretch>
        </p:blipFill>
        <p:spPr bwMode="auto">
          <a:xfrm>
            <a:off x="4038600" y="1295400"/>
            <a:ext cx="5105400" cy="3979863"/>
          </a:xfrm>
          <a:prstGeom prst="rect">
            <a:avLst/>
          </a:prstGeom>
          <a:noFill/>
        </p:spPr>
      </p:pic>
      <p:sp>
        <p:nvSpPr>
          <p:cNvPr id="20489" name="Text Box 9"/>
          <p:cNvSpPr txBox="1">
            <a:spLocks noChangeArrowheads="1"/>
          </p:cNvSpPr>
          <p:nvPr/>
        </p:nvSpPr>
        <p:spPr bwMode="auto">
          <a:xfrm>
            <a:off x="4038600" y="5334000"/>
            <a:ext cx="3810000" cy="701675"/>
          </a:xfrm>
          <a:prstGeom prst="rect">
            <a:avLst/>
          </a:prstGeom>
          <a:noFill/>
          <a:ln w="9525">
            <a:noFill/>
            <a:miter lim="800000"/>
            <a:headEnd/>
            <a:tailEnd/>
          </a:ln>
          <a:effectLst/>
        </p:spPr>
        <p:txBody>
          <a:bodyPr>
            <a:spAutoFit/>
          </a:bodyPr>
          <a:lstStyle/>
          <a:p>
            <a:pPr>
              <a:spcBef>
                <a:spcPct val="50000"/>
              </a:spcBef>
            </a:pPr>
            <a:r>
              <a:rPr lang="en-US" sz="4000"/>
              <a:t>Japan attacking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0" y="227013"/>
            <a:ext cx="7848600" cy="1143000"/>
          </a:xfrm>
        </p:spPr>
        <p:txBody>
          <a:bodyPr/>
          <a:lstStyle/>
          <a:p>
            <a:r>
              <a:rPr lang="en-US" sz="4800"/>
              <a:t>Mao Rebuilds Army in WWII</a:t>
            </a:r>
          </a:p>
        </p:txBody>
      </p:sp>
      <p:sp>
        <p:nvSpPr>
          <p:cNvPr id="22533" name="Rectangle 5"/>
          <p:cNvSpPr>
            <a:spLocks noGrp="1" noChangeArrowheads="1"/>
          </p:cNvSpPr>
          <p:nvPr>
            <p:ph type="body" sz="half" idx="1"/>
          </p:nvPr>
        </p:nvSpPr>
        <p:spPr>
          <a:xfrm>
            <a:off x="0" y="1066800"/>
            <a:ext cx="4343400" cy="5791200"/>
          </a:xfrm>
        </p:spPr>
        <p:txBody>
          <a:bodyPr/>
          <a:lstStyle/>
          <a:p>
            <a:r>
              <a:rPr lang="en-US" sz="4400"/>
              <a:t>Under duress, Kuomintang and US use Mao as an ally.</a:t>
            </a:r>
          </a:p>
          <a:p>
            <a:r>
              <a:rPr lang="en-US" sz="4400"/>
              <a:t>Communists armed and building strength…</a:t>
            </a:r>
          </a:p>
        </p:txBody>
      </p:sp>
      <p:sp>
        <p:nvSpPr>
          <p:cNvPr id="22534" name="Rectangle 6"/>
          <p:cNvSpPr>
            <a:spLocks noGrp="1" noChangeArrowheads="1"/>
          </p:cNvSpPr>
          <p:nvPr>
            <p:ph sz="half" idx="2"/>
          </p:nvPr>
        </p:nvSpPr>
        <p:spPr/>
        <p:txBody>
          <a:bodyPr/>
          <a:lstStyle/>
          <a:p>
            <a:endParaRPr lang="en-US" sz="2800"/>
          </a:p>
        </p:txBody>
      </p:sp>
      <p:pic>
        <p:nvPicPr>
          <p:cNvPr id="22536" name="Picture 8" descr="mao1"/>
          <p:cNvPicPr>
            <a:picLocks noChangeAspect="1" noChangeArrowheads="1"/>
          </p:cNvPicPr>
          <p:nvPr/>
        </p:nvPicPr>
        <p:blipFill>
          <a:blip r:embed="rId3" cstate="print"/>
          <a:srcRect/>
          <a:stretch>
            <a:fillRect/>
          </a:stretch>
        </p:blipFill>
        <p:spPr bwMode="auto">
          <a:xfrm>
            <a:off x="4114800" y="1295400"/>
            <a:ext cx="5029200" cy="3956050"/>
          </a:xfrm>
          <a:prstGeom prst="rect">
            <a:avLst/>
          </a:prstGeom>
          <a:noFill/>
        </p:spPr>
      </p:pic>
      <p:sp>
        <p:nvSpPr>
          <p:cNvPr id="22537" name="Text Box 9"/>
          <p:cNvSpPr txBox="1">
            <a:spLocks noChangeArrowheads="1"/>
          </p:cNvSpPr>
          <p:nvPr/>
        </p:nvSpPr>
        <p:spPr bwMode="auto">
          <a:xfrm>
            <a:off x="4038600" y="5334000"/>
            <a:ext cx="3733800" cy="1311275"/>
          </a:xfrm>
          <a:prstGeom prst="rect">
            <a:avLst/>
          </a:prstGeom>
          <a:noFill/>
          <a:ln w="9525">
            <a:noFill/>
            <a:miter lim="800000"/>
            <a:headEnd/>
            <a:tailEnd/>
          </a:ln>
          <a:effectLst/>
        </p:spPr>
        <p:txBody>
          <a:bodyPr>
            <a:spAutoFit/>
          </a:bodyPr>
          <a:lstStyle/>
          <a:p>
            <a:pPr>
              <a:spcBef>
                <a:spcPct val="50000"/>
              </a:spcBef>
            </a:pPr>
            <a:r>
              <a:rPr lang="en-US" sz="4000"/>
              <a:t>Mao with US Military in WWII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8" name="Picture 12" descr="taiwan-map"/>
          <p:cNvPicPr>
            <a:picLocks noChangeAspect="1" noChangeArrowheads="1"/>
          </p:cNvPicPr>
          <p:nvPr/>
        </p:nvPicPr>
        <p:blipFill>
          <a:blip r:embed="rId3" cstate="print"/>
          <a:srcRect/>
          <a:stretch>
            <a:fillRect/>
          </a:stretch>
        </p:blipFill>
        <p:spPr bwMode="auto">
          <a:xfrm>
            <a:off x="2514600" y="3657600"/>
            <a:ext cx="2733675" cy="3200400"/>
          </a:xfrm>
          <a:prstGeom prst="rect">
            <a:avLst/>
          </a:prstGeom>
          <a:noFill/>
        </p:spPr>
      </p:pic>
      <p:sp>
        <p:nvSpPr>
          <p:cNvPr id="24580" name="Rectangle 4"/>
          <p:cNvSpPr>
            <a:spLocks noGrp="1" noChangeArrowheads="1"/>
          </p:cNvSpPr>
          <p:nvPr>
            <p:ph type="title"/>
          </p:nvPr>
        </p:nvSpPr>
        <p:spPr>
          <a:xfrm>
            <a:off x="0" y="227013"/>
            <a:ext cx="7696200" cy="1143000"/>
          </a:xfrm>
        </p:spPr>
        <p:txBody>
          <a:bodyPr/>
          <a:lstStyle/>
          <a:p>
            <a:r>
              <a:rPr lang="en-US" sz="4400"/>
              <a:t>The Making of Taiwan… 1949</a:t>
            </a:r>
          </a:p>
        </p:txBody>
      </p:sp>
      <p:sp>
        <p:nvSpPr>
          <p:cNvPr id="24581" name="Rectangle 5"/>
          <p:cNvSpPr>
            <a:spLocks noGrp="1" noChangeArrowheads="1"/>
          </p:cNvSpPr>
          <p:nvPr>
            <p:ph type="body" sz="half" idx="1"/>
          </p:nvPr>
        </p:nvSpPr>
        <p:spPr>
          <a:xfrm>
            <a:off x="0" y="1066800"/>
            <a:ext cx="4648200" cy="5791200"/>
          </a:xfrm>
        </p:spPr>
        <p:txBody>
          <a:bodyPr/>
          <a:lstStyle/>
          <a:p>
            <a:r>
              <a:rPr lang="en-US" sz="4400"/>
              <a:t>War weakens Kuomintang</a:t>
            </a:r>
          </a:p>
          <a:p>
            <a:r>
              <a:rPr lang="en-US" sz="4400"/>
              <a:t>Suffering turns people to     Mao</a:t>
            </a:r>
          </a:p>
          <a:p>
            <a:r>
              <a:rPr lang="en-US" sz="4400"/>
              <a:t>Two          Chinas                 today</a:t>
            </a:r>
          </a:p>
        </p:txBody>
      </p:sp>
      <p:pic>
        <p:nvPicPr>
          <p:cNvPr id="24584" name="Picture 8" descr="osc05ai-thumb"/>
          <p:cNvPicPr>
            <a:picLocks noChangeAspect="1" noChangeArrowheads="1"/>
          </p:cNvPicPr>
          <p:nvPr/>
        </p:nvPicPr>
        <p:blipFill>
          <a:blip r:embed="rId4" cstate="print"/>
          <a:srcRect/>
          <a:stretch>
            <a:fillRect/>
          </a:stretch>
        </p:blipFill>
        <p:spPr bwMode="auto">
          <a:xfrm>
            <a:off x="4572000" y="1143000"/>
            <a:ext cx="4418013" cy="5715000"/>
          </a:xfrm>
          <a:prstGeom prst="rect">
            <a:avLst/>
          </a:prstGeom>
          <a:noFill/>
        </p:spPr>
      </p:pic>
      <p:pic>
        <p:nvPicPr>
          <p:cNvPr id="24586" name="Picture 10" descr="018%20%20Chiang%20Kai%20Shek%20Memorial"/>
          <p:cNvPicPr>
            <a:picLocks noGrp="1" noChangeAspect="1" noChangeArrowheads="1"/>
          </p:cNvPicPr>
          <p:nvPr>
            <p:ph sz="half" idx="2"/>
          </p:nvPr>
        </p:nvPicPr>
        <p:blipFill>
          <a:blip r:embed="rId5" cstate="print"/>
          <a:srcRect/>
          <a:stretch>
            <a:fillRect/>
          </a:stretch>
        </p:blipFill>
        <p:spPr>
          <a:xfrm>
            <a:off x="4572000" y="3751263"/>
            <a:ext cx="4572000" cy="3106737"/>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3600"/>
              <a:t>People’s Republic of China, 1949</a:t>
            </a:r>
          </a:p>
        </p:txBody>
      </p:sp>
      <p:sp>
        <p:nvSpPr>
          <p:cNvPr id="38915" name="Rectangle 3"/>
          <p:cNvSpPr>
            <a:spLocks noGrp="1" noChangeArrowheads="1"/>
          </p:cNvSpPr>
          <p:nvPr>
            <p:ph type="body" idx="1"/>
          </p:nvPr>
        </p:nvSpPr>
        <p:spPr/>
        <p:txBody>
          <a:bodyPr/>
          <a:lstStyle/>
          <a:p>
            <a:endParaRPr lang="en-US"/>
          </a:p>
        </p:txBody>
      </p:sp>
      <p:pic>
        <p:nvPicPr>
          <p:cNvPr id="38917" name="Picture 5" descr="flag-china"/>
          <p:cNvPicPr>
            <a:picLocks noChangeAspect="1" noChangeArrowheads="1"/>
          </p:cNvPicPr>
          <p:nvPr/>
        </p:nvPicPr>
        <p:blipFill>
          <a:blip r:embed="rId2" cstate="print"/>
          <a:srcRect/>
          <a:stretch>
            <a:fillRect/>
          </a:stretch>
        </p:blipFill>
        <p:spPr bwMode="auto">
          <a:xfrm>
            <a:off x="457200" y="1447800"/>
            <a:ext cx="7010400" cy="536257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Maoism</a:t>
            </a:r>
          </a:p>
        </p:txBody>
      </p:sp>
      <p:sp>
        <p:nvSpPr>
          <p:cNvPr id="60419" name="Rectangle 3"/>
          <p:cNvSpPr>
            <a:spLocks noGrp="1" noChangeArrowheads="1"/>
          </p:cNvSpPr>
          <p:nvPr>
            <p:ph type="body" idx="1"/>
          </p:nvPr>
        </p:nvSpPr>
        <p:spPr>
          <a:xfrm>
            <a:off x="263525" y="1598613"/>
            <a:ext cx="5375275" cy="4497387"/>
          </a:xfrm>
        </p:spPr>
        <p:txBody>
          <a:bodyPr/>
          <a:lstStyle/>
          <a:p>
            <a:pPr>
              <a:lnSpc>
                <a:spcPct val="90000"/>
              </a:lnSpc>
            </a:pPr>
            <a:r>
              <a:rPr lang="en-US"/>
              <a:t>Only violent revolution could undo China’s feudal past</a:t>
            </a:r>
          </a:p>
          <a:p>
            <a:pPr>
              <a:lnSpc>
                <a:spcPct val="90000"/>
              </a:lnSpc>
            </a:pPr>
            <a:r>
              <a:rPr lang="en-US"/>
              <a:t>Peasants would comprise the Red Army (too few industrial workers in China).</a:t>
            </a:r>
          </a:p>
          <a:p>
            <a:pPr>
              <a:lnSpc>
                <a:spcPct val="90000"/>
              </a:lnSpc>
            </a:pPr>
            <a:r>
              <a:rPr lang="en-US"/>
              <a:t>Sought to maintain an isolationist policy</a:t>
            </a:r>
          </a:p>
        </p:txBody>
      </p:sp>
      <p:pic>
        <p:nvPicPr>
          <p:cNvPr id="60423" name="Picture 7" descr="3heads2"/>
          <p:cNvPicPr>
            <a:picLocks noChangeAspect="1" noChangeArrowheads="1"/>
          </p:cNvPicPr>
          <p:nvPr/>
        </p:nvPicPr>
        <p:blipFill>
          <a:blip r:embed="rId2" cstate="print"/>
          <a:srcRect/>
          <a:stretch>
            <a:fillRect/>
          </a:stretch>
        </p:blipFill>
        <p:spPr bwMode="auto">
          <a:xfrm>
            <a:off x="5372100" y="1828800"/>
            <a:ext cx="3771900" cy="276225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0" y="227013"/>
            <a:ext cx="8077200" cy="1143000"/>
          </a:xfrm>
        </p:spPr>
        <p:txBody>
          <a:bodyPr/>
          <a:lstStyle/>
          <a:p>
            <a:r>
              <a:rPr lang="en-US" sz="4800"/>
              <a:t>Communist Stability… 1955</a:t>
            </a:r>
          </a:p>
        </p:txBody>
      </p:sp>
      <p:sp>
        <p:nvSpPr>
          <p:cNvPr id="30725" name="Rectangle 5"/>
          <p:cNvSpPr>
            <a:spLocks noGrp="1" noChangeArrowheads="1"/>
          </p:cNvSpPr>
          <p:nvPr>
            <p:ph type="body" sz="half" idx="1"/>
          </p:nvPr>
        </p:nvSpPr>
        <p:spPr>
          <a:xfrm>
            <a:off x="0" y="1066800"/>
            <a:ext cx="5562600" cy="5562600"/>
          </a:xfrm>
        </p:spPr>
        <p:txBody>
          <a:bodyPr/>
          <a:lstStyle/>
          <a:p>
            <a:r>
              <a:rPr lang="en-US" sz="4000"/>
              <a:t>Secure with the Korean War over, Mao tries to start communist reform</a:t>
            </a:r>
          </a:p>
          <a:p>
            <a:r>
              <a:rPr lang="en-US" sz="4000"/>
              <a:t>Redistributes land, nationalized industry, collective farms… </a:t>
            </a:r>
          </a:p>
        </p:txBody>
      </p:sp>
      <p:sp>
        <p:nvSpPr>
          <p:cNvPr id="30726" name="Rectangle 6"/>
          <p:cNvSpPr>
            <a:spLocks noGrp="1" noChangeArrowheads="1"/>
          </p:cNvSpPr>
          <p:nvPr>
            <p:ph sz="half" idx="2"/>
          </p:nvPr>
        </p:nvSpPr>
        <p:spPr/>
        <p:txBody>
          <a:bodyPr/>
          <a:lstStyle/>
          <a:p>
            <a:pPr>
              <a:lnSpc>
                <a:spcPct val="90000"/>
              </a:lnSpc>
            </a:pPr>
            <a:endParaRPr lang="en-US" sz="2400"/>
          </a:p>
        </p:txBody>
      </p:sp>
      <p:pic>
        <p:nvPicPr>
          <p:cNvPr id="30730" name="Picture 10" descr="250px-Three_Red_Flags"/>
          <p:cNvPicPr>
            <a:picLocks noChangeAspect="1" noChangeArrowheads="1"/>
          </p:cNvPicPr>
          <p:nvPr/>
        </p:nvPicPr>
        <p:blipFill>
          <a:blip r:embed="rId3" cstate="print"/>
          <a:srcRect/>
          <a:stretch>
            <a:fillRect/>
          </a:stretch>
        </p:blipFill>
        <p:spPr bwMode="auto">
          <a:xfrm>
            <a:off x="5257800" y="1981200"/>
            <a:ext cx="2381250" cy="34671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19075" y="227013"/>
            <a:ext cx="8010525" cy="1143000"/>
          </a:xfrm>
        </p:spPr>
        <p:txBody>
          <a:bodyPr/>
          <a:lstStyle/>
          <a:p>
            <a:r>
              <a:rPr lang="en-US" sz="4800"/>
              <a:t>1956 - Hundred Flowers Campaign</a:t>
            </a:r>
          </a:p>
        </p:txBody>
      </p:sp>
      <p:sp>
        <p:nvSpPr>
          <p:cNvPr id="63491" name="Rectangle 3"/>
          <p:cNvSpPr>
            <a:spLocks noGrp="1" noChangeArrowheads="1"/>
          </p:cNvSpPr>
          <p:nvPr>
            <p:ph type="body" idx="1"/>
          </p:nvPr>
        </p:nvSpPr>
        <p:spPr>
          <a:xfrm>
            <a:off x="263525" y="1598613"/>
            <a:ext cx="4460875" cy="4497387"/>
          </a:xfrm>
        </p:spPr>
        <p:txBody>
          <a:bodyPr/>
          <a:lstStyle/>
          <a:p>
            <a:r>
              <a:rPr lang="en-US" sz="3600"/>
              <a:t>Mao encourages Chinese to openly criticize the government and offer advice</a:t>
            </a:r>
          </a:p>
          <a:p>
            <a:r>
              <a:rPr lang="en-US" sz="3600"/>
              <a:t>Then he turns on the critics and massacres them.</a:t>
            </a:r>
          </a:p>
        </p:txBody>
      </p:sp>
      <p:pic>
        <p:nvPicPr>
          <p:cNvPr id="63493" name="Picture 5" descr="redgrd"/>
          <p:cNvPicPr>
            <a:picLocks noChangeAspect="1" noChangeArrowheads="1"/>
          </p:cNvPicPr>
          <p:nvPr/>
        </p:nvPicPr>
        <p:blipFill>
          <a:blip r:embed="rId3" cstate="print"/>
          <a:srcRect/>
          <a:stretch>
            <a:fillRect/>
          </a:stretch>
        </p:blipFill>
        <p:spPr bwMode="auto">
          <a:xfrm>
            <a:off x="4953000" y="1905000"/>
            <a:ext cx="2962275" cy="3505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Laogai</a:t>
            </a:r>
          </a:p>
        </p:txBody>
      </p:sp>
      <p:sp>
        <p:nvSpPr>
          <p:cNvPr id="69635" name="Rectangle 3"/>
          <p:cNvSpPr>
            <a:spLocks noGrp="1" noChangeArrowheads="1"/>
          </p:cNvSpPr>
          <p:nvPr>
            <p:ph type="body" idx="1"/>
          </p:nvPr>
        </p:nvSpPr>
        <p:spPr>
          <a:xfrm>
            <a:off x="263525" y="1598613"/>
            <a:ext cx="4308475" cy="4497387"/>
          </a:xfrm>
        </p:spPr>
        <p:txBody>
          <a:bodyPr/>
          <a:lstStyle/>
          <a:p>
            <a:r>
              <a:rPr lang="en-US"/>
              <a:t>“Re-education through labor”</a:t>
            </a:r>
          </a:p>
          <a:p>
            <a:r>
              <a:rPr lang="en-US"/>
              <a:t>Live the life of the peasant</a:t>
            </a:r>
          </a:p>
          <a:p>
            <a:r>
              <a:rPr lang="en-US"/>
              <a:t>Work people to death</a:t>
            </a:r>
          </a:p>
        </p:txBody>
      </p:sp>
      <p:pic>
        <p:nvPicPr>
          <p:cNvPr id="69637" name="Picture 5" descr="cina"/>
          <p:cNvPicPr>
            <a:picLocks noChangeAspect="1" noChangeArrowheads="1"/>
          </p:cNvPicPr>
          <p:nvPr/>
        </p:nvPicPr>
        <p:blipFill>
          <a:blip r:embed="rId2" cstate="print"/>
          <a:srcRect/>
          <a:stretch>
            <a:fillRect/>
          </a:stretch>
        </p:blipFill>
        <p:spPr bwMode="auto">
          <a:xfrm>
            <a:off x="4191000" y="1752600"/>
            <a:ext cx="4267200" cy="30035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p:txBody>
          <a:bodyPr/>
          <a:lstStyle/>
          <a:p>
            <a:r>
              <a:rPr lang="en-US"/>
              <a:t>Great Leap Forward, 1958</a:t>
            </a:r>
          </a:p>
        </p:txBody>
      </p:sp>
      <p:sp>
        <p:nvSpPr>
          <p:cNvPr id="32773" name="Rectangle 5"/>
          <p:cNvSpPr>
            <a:spLocks noGrp="1" noChangeArrowheads="1"/>
          </p:cNvSpPr>
          <p:nvPr>
            <p:ph type="body" sz="half" idx="1"/>
          </p:nvPr>
        </p:nvSpPr>
        <p:spPr>
          <a:xfrm>
            <a:off x="0" y="1143000"/>
            <a:ext cx="4572000" cy="5562600"/>
          </a:xfrm>
        </p:spPr>
        <p:txBody>
          <a:bodyPr/>
          <a:lstStyle/>
          <a:p>
            <a:pPr>
              <a:lnSpc>
                <a:spcPct val="90000"/>
              </a:lnSpc>
            </a:pPr>
            <a:r>
              <a:rPr lang="en-US" sz="3600"/>
              <a:t>Says failures from ’55 because he wasn’t bold enough…</a:t>
            </a:r>
          </a:p>
          <a:p>
            <a:pPr>
              <a:lnSpc>
                <a:spcPct val="90000"/>
              </a:lnSpc>
            </a:pPr>
            <a:r>
              <a:rPr lang="en-US" sz="3600"/>
              <a:t>Collectives build public works projects</a:t>
            </a:r>
          </a:p>
          <a:p>
            <a:pPr>
              <a:lnSpc>
                <a:spcPct val="90000"/>
              </a:lnSpc>
            </a:pPr>
            <a:r>
              <a:rPr lang="en-US" sz="4000"/>
              <a:t>Mao’s attempt to catch up with the rest of the world</a:t>
            </a:r>
          </a:p>
        </p:txBody>
      </p:sp>
      <p:sp>
        <p:nvSpPr>
          <p:cNvPr id="32774" name="Rectangle 6"/>
          <p:cNvSpPr>
            <a:spLocks noGrp="1" noChangeArrowheads="1"/>
          </p:cNvSpPr>
          <p:nvPr>
            <p:ph sz="half" idx="2"/>
          </p:nvPr>
        </p:nvSpPr>
        <p:spPr/>
        <p:txBody>
          <a:bodyPr/>
          <a:lstStyle/>
          <a:p>
            <a:pPr>
              <a:lnSpc>
                <a:spcPct val="90000"/>
              </a:lnSpc>
            </a:pPr>
            <a:endParaRPr lang="en-US" sz="2000"/>
          </a:p>
        </p:txBody>
      </p:sp>
      <p:pic>
        <p:nvPicPr>
          <p:cNvPr id="32778" name="Picture 10" descr="mzd06"/>
          <p:cNvPicPr>
            <a:picLocks noChangeAspect="1" noChangeArrowheads="1"/>
          </p:cNvPicPr>
          <p:nvPr/>
        </p:nvPicPr>
        <p:blipFill>
          <a:blip r:embed="rId3" cstate="print"/>
          <a:srcRect/>
          <a:stretch>
            <a:fillRect/>
          </a:stretch>
        </p:blipFill>
        <p:spPr bwMode="auto">
          <a:xfrm>
            <a:off x="4800600" y="1752600"/>
            <a:ext cx="2667000" cy="3886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a:xfrm>
            <a:off x="0" y="227013"/>
            <a:ext cx="7696200" cy="1143000"/>
          </a:xfrm>
        </p:spPr>
        <p:txBody>
          <a:bodyPr/>
          <a:lstStyle/>
          <a:p>
            <a:r>
              <a:rPr lang="en-US" sz="4800"/>
              <a:t>Fallout from the Great Leap</a:t>
            </a:r>
          </a:p>
        </p:txBody>
      </p:sp>
      <p:sp>
        <p:nvSpPr>
          <p:cNvPr id="34821" name="Rectangle 5"/>
          <p:cNvSpPr>
            <a:spLocks noGrp="1" noChangeArrowheads="1"/>
          </p:cNvSpPr>
          <p:nvPr>
            <p:ph type="body" sz="half" idx="1"/>
          </p:nvPr>
        </p:nvSpPr>
        <p:spPr>
          <a:xfrm>
            <a:off x="0" y="1143000"/>
            <a:ext cx="3581400" cy="6248400"/>
          </a:xfrm>
        </p:spPr>
        <p:txBody>
          <a:bodyPr/>
          <a:lstStyle/>
          <a:p>
            <a:endParaRPr lang="en-US" sz="4400"/>
          </a:p>
          <a:p>
            <a:r>
              <a:rPr lang="en-US"/>
              <a:t>15-20 million starve to death as government makes steel but no food</a:t>
            </a:r>
          </a:p>
          <a:p>
            <a:r>
              <a:rPr lang="en-US"/>
              <a:t>One of the greatest tragedies of the 20</a:t>
            </a:r>
            <a:r>
              <a:rPr lang="en-US" baseline="30000"/>
              <a:t>th</a:t>
            </a:r>
            <a:r>
              <a:rPr lang="en-US"/>
              <a:t> century.</a:t>
            </a:r>
          </a:p>
          <a:p>
            <a:endParaRPr lang="en-US"/>
          </a:p>
        </p:txBody>
      </p:sp>
      <p:sp>
        <p:nvSpPr>
          <p:cNvPr id="34822" name="Rectangle 6"/>
          <p:cNvSpPr>
            <a:spLocks noGrp="1" noChangeArrowheads="1"/>
          </p:cNvSpPr>
          <p:nvPr>
            <p:ph sz="half" idx="2"/>
          </p:nvPr>
        </p:nvSpPr>
        <p:spPr/>
        <p:txBody>
          <a:bodyPr/>
          <a:lstStyle/>
          <a:p>
            <a:endParaRPr lang="en-US" sz="2800"/>
          </a:p>
        </p:txBody>
      </p:sp>
      <p:pic>
        <p:nvPicPr>
          <p:cNvPr id="34826" name="Picture 10" descr="2005-10-12-china"/>
          <p:cNvPicPr>
            <a:picLocks noChangeAspect="1" noChangeArrowheads="1"/>
          </p:cNvPicPr>
          <p:nvPr/>
        </p:nvPicPr>
        <p:blipFill>
          <a:blip r:embed="rId3" cstate="print"/>
          <a:srcRect/>
          <a:stretch>
            <a:fillRect/>
          </a:stretch>
        </p:blipFill>
        <p:spPr bwMode="auto">
          <a:xfrm>
            <a:off x="3810000" y="2032000"/>
            <a:ext cx="4648200" cy="35210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r>
              <a:rPr lang="en-US" sz="6000"/>
              <a:t>Kuomintang Power</a:t>
            </a:r>
          </a:p>
        </p:txBody>
      </p:sp>
      <p:sp>
        <p:nvSpPr>
          <p:cNvPr id="6149" name="Rectangle 5"/>
          <p:cNvSpPr>
            <a:spLocks noGrp="1" noChangeArrowheads="1"/>
          </p:cNvSpPr>
          <p:nvPr>
            <p:ph sz="quarter" idx="1"/>
          </p:nvPr>
        </p:nvSpPr>
        <p:spPr/>
        <p:txBody>
          <a:bodyPr/>
          <a:lstStyle/>
          <a:p>
            <a:endParaRPr lang="en-US" sz="2400"/>
          </a:p>
        </p:txBody>
      </p:sp>
      <p:sp>
        <p:nvSpPr>
          <p:cNvPr id="6150" name="Rectangle 6"/>
          <p:cNvSpPr>
            <a:spLocks noGrp="1" noChangeArrowheads="1"/>
          </p:cNvSpPr>
          <p:nvPr>
            <p:ph sz="quarter" idx="2"/>
          </p:nvPr>
        </p:nvSpPr>
        <p:spPr/>
        <p:txBody>
          <a:bodyPr/>
          <a:lstStyle/>
          <a:p>
            <a:endParaRPr lang="en-US" sz="2400"/>
          </a:p>
        </p:txBody>
      </p:sp>
      <p:sp>
        <p:nvSpPr>
          <p:cNvPr id="6151" name="Rectangle 7"/>
          <p:cNvSpPr>
            <a:spLocks noGrp="1" noChangeArrowheads="1"/>
          </p:cNvSpPr>
          <p:nvPr>
            <p:ph type="body" sz="half" idx="3"/>
          </p:nvPr>
        </p:nvSpPr>
        <p:spPr>
          <a:xfrm>
            <a:off x="263525" y="4572000"/>
            <a:ext cx="7432675" cy="2286000"/>
          </a:xfrm>
        </p:spPr>
        <p:txBody>
          <a:bodyPr/>
          <a:lstStyle/>
          <a:p>
            <a:pPr>
              <a:lnSpc>
                <a:spcPct val="90000"/>
              </a:lnSpc>
            </a:pPr>
            <a:endParaRPr lang="en-US" sz="1600"/>
          </a:p>
          <a:p>
            <a:pPr>
              <a:lnSpc>
                <a:spcPct val="90000"/>
              </a:lnSpc>
            </a:pPr>
            <a:endParaRPr lang="en-US" sz="1600"/>
          </a:p>
          <a:p>
            <a:pPr>
              <a:lnSpc>
                <a:spcPct val="90000"/>
              </a:lnSpc>
            </a:pPr>
            <a:r>
              <a:rPr lang="en-US" sz="3600"/>
              <a:t>1911 – Sun Yixian (Chinese Nationalist Movement) overthrows last emperor (Pu Yi)</a:t>
            </a:r>
          </a:p>
        </p:txBody>
      </p:sp>
      <p:pic>
        <p:nvPicPr>
          <p:cNvPr id="6153" name="Picture 9" descr="top"/>
          <p:cNvPicPr>
            <a:picLocks noChangeAspect="1" noChangeArrowheads="1"/>
          </p:cNvPicPr>
          <p:nvPr/>
        </p:nvPicPr>
        <p:blipFill>
          <a:blip r:embed="rId3" cstate="print"/>
          <a:srcRect/>
          <a:stretch>
            <a:fillRect/>
          </a:stretch>
        </p:blipFill>
        <p:spPr bwMode="auto">
          <a:xfrm>
            <a:off x="0" y="1143000"/>
            <a:ext cx="3463925" cy="3962400"/>
          </a:xfrm>
          <a:prstGeom prst="rect">
            <a:avLst/>
          </a:prstGeom>
          <a:noFill/>
        </p:spPr>
      </p:pic>
      <p:pic>
        <p:nvPicPr>
          <p:cNvPr id="6157" name="Picture 13" descr="ultimo-imperador-pu-yi-1910"/>
          <p:cNvPicPr>
            <a:picLocks noChangeAspect="1" noChangeArrowheads="1"/>
          </p:cNvPicPr>
          <p:nvPr/>
        </p:nvPicPr>
        <p:blipFill>
          <a:blip r:embed="rId4" cstate="print"/>
          <a:srcRect/>
          <a:stretch>
            <a:fillRect/>
          </a:stretch>
        </p:blipFill>
        <p:spPr bwMode="auto">
          <a:xfrm>
            <a:off x="5257800" y="1219200"/>
            <a:ext cx="2171700" cy="38862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Sino-Soviet Split</a:t>
            </a:r>
          </a:p>
        </p:txBody>
      </p:sp>
      <p:sp>
        <p:nvSpPr>
          <p:cNvPr id="66563" name="Rectangle 3"/>
          <p:cNvSpPr>
            <a:spLocks noGrp="1" noChangeArrowheads="1"/>
          </p:cNvSpPr>
          <p:nvPr>
            <p:ph type="body" idx="1"/>
          </p:nvPr>
        </p:nvSpPr>
        <p:spPr>
          <a:xfrm>
            <a:off x="263525" y="1598613"/>
            <a:ext cx="3546475" cy="4497387"/>
          </a:xfrm>
        </p:spPr>
        <p:txBody>
          <a:bodyPr/>
          <a:lstStyle/>
          <a:p>
            <a:r>
              <a:rPr lang="en-US"/>
              <a:t>As Khrushchev comes to power, Mao splits with the USSR</a:t>
            </a:r>
          </a:p>
          <a:p>
            <a:r>
              <a:rPr lang="en-US"/>
              <a:t>Foreign policy and border disputes</a:t>
            </a:r>
          </a:p>
        </p:txBody>
      </p:sp>
      <p:pic>
        <p:nvPicPr>
          <p:cNvPr id="66565" name="Picture 5" descr="Mao_Krushchev"/>
          <p:cNvPicPr>
            <a:picLocks noChangeAspect="1" noChangeArrowheads="1"/>
          </p:cNvPicPr>
          <p:nvPr/>
        </p:nvPicPr>
        <p:blipFill>
          <a:blip r:embed="rId3" cstate="print"/>
          <a:srcRect/>
          <a:stretch>
            <a:fillRect/>
          </a:stretch>
        </p:blipFill>
        <p:spPr bwMode="auto">
          <a:xfrm>
            <a:off x="3733800" y="1752600"/>
            <a:ext cx="4376738" cy="305276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a:xfrm>
            <a:off x="0" y="227013"/>
            <a:ext cx="7696200" cy="1143000"/>
          </a:xfrm>
        </p:spPr>
        <p:txBody>
          <a:bodyPr/>
          <a:lstStyle/>
          <a:p>
            <a:r>
              <a:rPr lang="en-US" sz="4400"/>
              <a:t>The Cultural Revolution, 1966</a:t>
            </a:r>
          </a:p>
        </p:txBody>
      </p:sp>
      <p:sp>
        <p:nvSpPr>
          <p:cNvPr id="36869" name="Rectangle 5"/>
          <p:cNvSpPr>
            <a:spLocks noGrp="1" noChangeArrowheads="1"/>
          </p:cNvSpPr>
          <p:nvPr>
            <p:ph type="body" sz="half" idx="1"/>
          </p:nvPr>
        </p:nvSpPr>
        <p:spPr>
          <a:xfrm>
            <a:off x="0" y="1066800"/>
            <a:ext cx="4572000" cy="5791200"/>
          </a:xfrm>
        </p:spPr>
        <p:txBody>
          <a:bodyPr/>
          <a:lstStyle/>
          <a:p>
            <a:pPr>
              <a:lnSpc>
                <a:spcPct val="90000"/>
              </a:lnSpc>
            </a:pPr>
            <a:r>
              <a:rPr lang="en-US" sz="4000"/>
              <a:t>Mao thinks China’s past is holding reform back…</a:t>
            </a:r>
          </a:p>
          <a:p>
            <a:pPr>
              <a:lnSpc>
                <a:spcPct val="90000"/>
              </a:lnSpc>
            </a:pPr>
            <a:r>
              <a:rPr lang="en-US" sz="4000"/>
              <a:t>Little Red Book</a:t>
            </a:r>
          </a:p>
          <a:p>
            <a:pPr>
              <a:lnSpc>
                <a:spcPct val="90000"/>
              </a:lnSpc>
            </a:pPr>
            <a:r>
              <a:rPr lang="en-US" sz="4000"/>
              <a:t>All the past is destroyed by the Red Guard</a:t>
            </a:r>
          </a:p>
          <a:p>
            <a:pPr>
              <a:lnSpc>
                <a:spcPct val="90000"/>
              </a:lnSpc>
            </a:pPr>
            <a:r>
              <a:rPr lang="en-US" sz="4000"/>
              <a:t>Leaders killed</a:t>
            </a:r>
          </a:p>
        </p:txBody>
      </p:sp>
      <p:sp>
        <p:nvSpPr>
          <p:cNvPr id="36870" name="Rectangle 6"/>
          <p:cNvSpPr>
            <a:spLocks noGrp="1" noChangeArrowheads="1"/>
          </p:cNvSpPr>
          <p:nvPr>
            <p:ph sz="half" idx="2"/>
          </p:nvPr>
        </p:nvSpPr>
        <p:spPr/>
        <p:txBody>
          <a:bodyPr/>
          <a:lstStyle/>
          <a:p>
            <a:pPr>
              <a:lnSpc>
                <a:spcPct val="90000"/>
              </a:lnSpc>
            </a:pPr>
            <a:endParaRPr lang="en-US" sz="2400"/>
          </a:p>
        </p:txBody>
      </p:sp>
      <p:pic>
        <p:nvPicPr>
          <p:cNvPr id="36872" name="Picture 8" descr="culturalrevlution"/>
          <p:cNvPicPr>
            <a:picLocks noChangeAspect="1" noChangeArrowheads="1"/>
          </p:cNvPicPr>
          <p:nvPr/>
        </p:nvPicPr>
        <p:blipFill>
          <a:blip r:embed="rId3" cstate="print"/>
          <a:srcRect/>
          <a:stretch>
            <a:fillRect/>
          </a:stretch>
        </p:blipFill>
        <p:spPr bwMode="auto">
          <a:xfrm>
            <a:off x="4351338" y="1371600"/>
            <a:ext cx="4792662" cy="54864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a:xfrm>
            <a:off x="0" y="227013"/>
            <a:ext cx="9144000" cy="1143000"/>
          </a:xfrm>
        </p:spPr>
        <p:txBody>
          <a:bodyPr/>
          <a:lstStyle/>
          <a:p>
            <a:r>
              <a:rPr lang="en-US" sz="6000" b="1"/>
              <a:t>Mao Dies – 1976 </a:t>
            </a:r>
            <a:r>
              <a:rPr lang="en-US" sz="4800" b="1"/>
              <a:t>(YAY!!!</a:t>
            </a:r>
            <a:r>
              <a:rPr lang="en-US" sz="4800" b="1">
                <a:sym typeface="Wingdings" pitchFamily="2" charset="2"/>
              </a:rPr>
              <a:t>)</a:t>
            </a:r>
            <a:endParaRPr lang="en-US" sz="4800" b="1"/>
          </a:p>
        </p:txBody>
      </p:sp>
      <p:sp>
        <p:nvSpPr>
          <p:cNvPr id="39941" name="Rectangle 5"/>
          <p:cNvSpPr>
            <a:spLocks noGrp="1" noChangeArrowheads="1"/>
          </p:cNvSpPr>
          <p:nvPr>
            <p:ph type="body" sz="half" idx="1"/>
          </p:nvPr>
        </p:nvSpPr>
        <p:spPr>
          <a:xfrm>
            <a:off x="0" y="1066800"/>
            <a:ext cx="4419600" cy="5638800"/>
          </a:xfrm>
        </p:spPr>
        <p:txBody>
          <a:bodyPr/>
          <a:lstStyle/>
          <a:p>
            <a:r>
              <a:rPr lang="en-US" sz="4000"/>
              <a:t>60-80 million dead due to his policies (worst ever tyrant…)</a:t>
            </a:r>
          </a:p>
          <a:p>
            <a:r>
              <a:rPr lang="en-US" sz="4000"/>
              <a:t>China agricultural and backward</a:t>
            </a:r>
          </a:p>
        </p:txBody>
      </p:sp>
      <p:sp>
        <p:nvSpPr>
          <p:cNvPr id="39942" name="Rectangle 6"/>
          <p:cNvSpPr>
            <a:spLocks noGrp="1" noChangeArrowheads="1"/>
          </p:cNvSpPr>
          <p:nvPr>
            <p:ph sz="half" idx="2"/>
          </p:nvPr>
        </p:nvSpPr>
        <p:spPr/>
        <p:txBody>
          <a:bodyPr/>
          <a:lstStyle/>
          <a:p>
            <a:pPr>
              <a:lnSpc>
                <a:spcPct val="90000"/>
              </a:lnSpc>
            </a:pPr>
            <a:endParaRPr lang="en-US" sz="2400"/>
          </a:p>
        </p:txBody>
      </p:sp>
      <p:pic>
        <p:nvPicPr>
          <p:cNvPr id="39944" name="Picture 8" descr="mao_main"/>
          <p:cNvPicPr>
            <a:picLocks noChangeAspect="1" noChangeArrowheads="1"/>
          </p:cNvPicPr>
          <p:nvPr/>
        </p:nvPicPr>
        <p:blipFill>
          <a:blip r:embed="rId2" cstate="print"/>
          <a:srcRect/>
          <a:stretch>
            <a:fillRect/>
          </a:stretch>
        </p:blipFill>
        <p:spPr bwMode="auto">
          <a:xfrm>
            <a:off x="4038600" y="1219200"/>
            <a:ext cx="4327525" cy="56388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r>
              <a:rPr lang="en-US" sz="4400"/>
              <a:t>How to critique an Absolutist</a:t>
            </a:r>
          </a:p>
        </p:txBody>
      </p:sp>
      <p:sp>
        <p:nvSpPr>
          <p:cNvPr id="41989" name="Rectangle 5"/>
          <p:cNvSpPr>
            <a:spLocks noGrp="1" noChangeArrowheads="1"/>
          </p:cNvSpPr>
          <p:nvPr>
            <p:ph sz="half" idx="1"/>
          </p:nvPr>
        </p:nvSpPr>
        <p:spPr/>
        <p:txBody>
          <a:bodyPr/>
          <a:lstStyle/>
          <a:p>
            <a:pPr>
              <a:lnSpc>
                <a:spcPct val="90000"/>
              </a:lnSpc>
            </a:pPr>
            <a:endParaRPr lang="en-US" sz="2400"/>
          </a:p>
        </p:txBody>
      </p:sp>
      <p:sp>
        <p:nvSpPr>
          <p:cNvPr id="41990" name="Rectangle 6"/>
          <p:cNvSpPr>
            <a:spLocks noGrp="1" noChangeArrowheads="1"/>
          </p:cNvSpPr>
          <p:nvPr>
            <p:ph type="body" sz="half" idx="2"/>
          </p:nvPr>
        </p:nvSpPr>
        <p:spPr>
          <a:xfrm>
            <a:off x="3657600" y="1066800"/>
            <a:ext cx="4419600" cy="5638800"/>
          </a:xfrm>
        </p:spPr>
        <p:txBody>
          <a:bodyPr/>
          <a:lstStyle/>
          <a:p>
            <a:pPr>
              <a:lnSpc>
                <a:spcPct val="90000"/>
              </a:lnSpc>
            </a:pPr>
            <a:r>
              <a:rPr lang="en-US" sz="4000"/>
              <a:t>Deng Xiaoping the new leader.</a:t>
            </a:r>
          </a:p>
          <a:p>
            <a:pPr>
              <a:lnSpc>
                <a:spcPct val="90000"/>
              </a:lnSpc>
            </a:pPr>
            <a:r>
              <a:rPr lang="en-US" sz="4000"/>
              <a:t>Focuses on transitioning from Agriculture to Industry</a:t>
            </a:r>
          </a:p>
          <a:p>
            <a:pPr>
              <a:lnSpc>
                <a:spcPct val="90000"/>
              </a:lnSpc>
            </a:pPr>
            <a:r>
              <a:rPr lang="en-US" sz="4000"/>
              <a:t>Illegal to criticize Mao or the Government</a:t>
            </a:r>
          </a:p>
        </p:txBody>
      </p:sp>
      <p:pic>
        <p:nvPicPr>
          <p:cNvPr id="41992" name="Picture 8" descr="1101830926_400"/>
          <p:cNvPicPr>
            <a:picLocks noChangeAspect="1" noChangeArrowheads="1"/>
          </p:cNvPicPr>
          <p:nvPr/>
        </p:nvPicPr>
        <p:blipFill>
          <a:blip r:embed="rId2" cstate="print"/>
          <a:srcRect/>
          <a:stretch>
            <a:fillRect/>
          </a:stretch>
        </p:blipFill>
        <p:spPr bwMode="auto">
          <a:xfrm>
            <a:off x="0" y="1295400"/>
            <a:ext cx="3810000" cy="501967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p:txBody>
          <a:bodyPr/>
          <a:lstStyle/>
          <a:p>
            <a:r>
              <a:rPr lang="en-US" sz="4400" b="1"/>
              <a:t>Market &amp; Social Changes</a:t>
            </a:r>
          </a:p>
        </p:txBody>
      </p:sp>
      <p:sp>
        <p:nvSpPr>
          <p:cNvPr id="44037" name="Rectangle 5"/>
          <p:cNvSpPr>
            <a:spLocks noGrp="1" noChangeArrowheads="1"/>
          </p:cNvSpPr>
          <p:nvPr>
            <p:ph type="body" sz="half" idx="1"/>
          </p:nvPr>
        </p:nvSpPr>
        <p:spPr>
          <a:xfrm>
            <a:off x="0" y="1143000"/>
            <a:ext cx="4191000" cy="5715000"/>
          </a:xfrm>
        </p:spPr>
        <p:txBody>
          <a:bodyPr/>
          <a:lstStyle/>
          <a:p>
            <a:pPr>
              <a:lnSpc>
                <a:spcPct val="90000"/>
              </a:lnSpc>
            </a:pPr>
            <a:r>
              <a:rPr lang="en-US" sz="4000"/>
              <a:t>One Child Policy</a:t>
            </a:r>
          </a:p>
          <a:p>
            <a:pPr>
              <a:lnSpc>
                <a:spcPct val="90000"/>
              </a:lnSpc>
            </a:pPr>
            <a:r>
              <a:rPr lang="en-US" sz="4000"/>
              <a:t>Capitalism slowly encouraged</a:t>
            </a:r>
          </a:p>
          <a:p>
            <a:pPr lvl="1">
              <a:lnSpc>
                <a:spcPct val="90000"/>
              </a:lnSpc>
            </a:pPr>
            <a:r>
              <a:rPr lang="en-US" sz="3600"/>
              <a:t>Leads to greater prosperity in the 1990’s</a:t>
            </a:r>
          </a:p>
          <a:p>
            <a:pPr lvl="1">
              <a:lnSpc>
                <a:spcPct val="90000"/>
              </a:lnSpc>
            </a:pPr>
            <a:r>
              <a:rPr lang="en-US" sz="3600"/>
              <a:t>Freedom???</a:t>
            </a:r>
          </a:p>
        </p:txBody>
      </p:sp>
      <p:sp>
        <p:nvSpPr>
          <p:cNvPr id="44038" name="Rectangle 6"/>
          <p:cNvSpPr>
            <a:spLocks noGrp="1" noChangeArrowheads="1"/>
          </p:cNvSpPr>
          <p:nvPr>
            <p:ph sz="half" idx="2"/>
          </p:nvPr>
        </p:nvSpPr>
        <p:spPr/>
        <p:txBody>
          <a:bodyPr/>
          <a:lstStyle/>
          <a:p>
            <a:pPr>
              <a:lnSpc>
                <a:spcPct val="90000"/>
              </a:lnSpc>
            </a:pPr>
            <a:endParaRPr lang="en-US" sz="2400"/>
          </a:p>
        </p:txBody>
      </p:sp>
      <p:pic>
        <p:nvPicPr>
          <p:cNvPr id="44040" name="Picture 8" descr="one-child-policy,1"/>
          <p:cNvPicPr>
            <a:picLocks noChangeAspect="1" noChangeArrowheads="1"/>
          </p:cNvPicPr>
          <p:nvPr/>
        </p:nvPicPr>
        <p:blipFill>
          <a:blip r:embed="rId2" cstate="print"/>
          <a:srcRect/>
          <a:stretch>
            <a:fillRect/>
          </a:stretch>
        </p:blipFill>
        <p:spPr bwMode="auto">
          <a:xfrm>
            <a:off x="4114800" y="1219200"/>
            <a:ext cx="5094288" cy="56388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0" y="227013"/>
            <a:ext cx="8001000" cy="1143000"/>
          </a:xfrm>
        </p:spPr>
        <p:txBody>
          <a:bodyPr/>
          <a:lstStyle/>
          <a:p>
            <a:r>
              <a:rPr lang="en-US" sz="5200"/>
              <a:t>One too many Changes…</a:t>
            </a:r>
          </a:p>
        </p:txBody>
      </p:sp>
      <p:sp>
        <p:nvSpPr>
          <p:cNvPr id="46085" name="Rectangle 5"/>
          <p:cNvSpPr>
            <a:spLocks noGrp="1" noChangeArrowheads="1"/>
          </p:cNvSpPr>
          <p:nvPr>
            <p:ph type="body" sz="half" idx="1"/>
          </p:nvPr>
        </p:nvSpPr>
        <p:spPr>
          <a:xfrm>
            <a:off x="0" y="1066800"/>
            <a:ext cx="4191000" cy="5562600"/>
          </a:xfrm>
        </p:spPr>
        <p:txBody>
          <a:bodyPr/>
          <a:lstStyle/>
          <a:p>
            <a:pPr>
              <a:lnSpc>
                <a:spcPct val="80000"/>
              </a:lnSpc>
            </a:pPr>
            <a:r>
              <a:rPr lang="en-US" sz="4000"/>
              <a:t>Tiananmen Square, April to June, 1989</a:t>
            </a:r>
          </a:p>
          <a:p>
            <a:pPr>
              <a:lnSpc>
                <a:spcPct val="80000"/>
              </a:lnSpc>
            </a:pPr>
            <a:r>
              <a:rPr lang="en-US" sz="4000"/>
              <a:t>100K students protest the government</a:t>
            </a:r>
          </a:p>
          <a:p>
            <a:pPr>
              <a:lnSpc>
                <a:spcPct val="80000"/>
              </a:lnSpc>
            </a:pPr>
            <a:r>
              <a:rPr lang="en-US" sz="4000"/>
              <a:t>Troops sent in to silence dissent</a:t>
            </a:r>
          </a:p>
          <a:p>
            <a:pPr>
              <a:lnSpc>
                <a:spcPct val="80000"/>
              </a:lnSpc>
            </a:pPr>
            <a:r>
              <a:rPr lang="en-US" sz="4000"/>
              <a:t>Numbers dead?</a:t>
            </a:r>
          </a:p>
        </p:txBody>
      </p:sp>
      <p:sp>
        <p:nvSpPr>
          <p:cNvPr id="46086" name="Rectangle 6"/>
          <p:cNvSpPr>
            <a:spLocks noGrp="1" noChangeArrowheads="1"/>
          </p:cNvSpPr>
          <p:nvPr>
            <p:ph sz="half" idx="2"/>
          </p:nvPr>
        </p:nvSpPr>
        <p:spPr/>
        <p:txBody>
          <a:bodyPr/>
          <a:lstStyle/>
          <a:p>
            <a:pPr>
              <a:lnSpc>
                <a:spcPct val="80000"/>
              </a:lnSpc>
            </a:pPr>
            <a:endParaRPr lang="en-US" sz="2400"/>
          </a:p>
        </p:txBody>
      </p:sp>
      <p:pic>
        <p:nvPicPr>
          <p:cNvPr id="46088" name="Picture 8" descr="link"/>
          <p:cNvPicPr>
            <a:picLocks noChangeAspect="1" noChangeArrowheads="1"/>
          </p:cNvPicPr>
          <p:nvPr/>
        </p:nvPicPr>
        <p:blipFill>
          <a:blip r:embed="rId2" cstate="print"/>
          <a:srcRect/>
          <a:stretch>
            <a:fillRect/>
          </a:stretch>
        </p:blipFill>
        <p:spPr bwMode="auto">
          <a:xfrm>
            <a:off x="4038600" y="1600200"/>
            <a:ext cx="5105400" cy="38989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p:txBody>
          <a:bodyPr/>
          <a:lstStyle/>
          <a:p>
            <a:r>
              <a:rPr lang="en-US" sz="4800"/>
              <a:t>Today and the Future…</a:t>
            </a:r>
          </a:p>
        </p:txBody>
      </p:sp>
      <p:sp>
        <p:nvSpPr>
          <p:cNvPr id="48133" name="Rectangle 5"/>
          <p:cNvSpPr>
            <a:spLocks noGrp="1" noChangeArrowheads="1"/>
          </p:cNvSpPr>
          <p:nvPr>
            <p:ph type="body" sz="half" idx="1"/>
          </p:nvPr>
        </p:nvSpPr>
        <p:spPr>
          <a:xfrm>
            <a:off x="0" y="1143000"/>
            <a:ext cx="5334000" cy="5715000"/>
          </a:xfrm>
        </p:spPr>
        <p:txBody>
          <a:bodyPr/>
          <a:lstStyle/>
          <a:p>
            <a:r>
              <a:rPr lang="en-US" sz="4000"/>
              <a:t>Hoping world forgets Tiananmen</a:t>
            </a:r>
          </a:p>
          <a:p>
            <a:r>
              <a:rPr lang="en-US" sz="4000"/>
              <a:t>Joined WTO and is market driven</a:t>
            </a:r>
          </a:p>
          <a:p>
            <a:pPr lvl="1"/>
            <a:r>
              <a:rPr lang="en-US" sz="3600"/>
              <a:t>Tremendous growth</a:t>
            </a:r>
          </a:p>
          <a:p>
            <a:pPr lvl="1"/>
            <a:r>
              <a:rPr lang="en-US" sz="3600"/>
              <a:t>New social problems w/o equality</a:t>
            </a:r>
          </a:p>
          <a:p>
            <a:r>
              <a:rPr lang="en-US" sz="4000"/>
              <a:t>Olympics in 2008</a:t>
            </a:r>
          </a:p>
        </p:txBody>
      </p:sp>
      <p:sp>
        <p:nvSpPr>
          <p:cNvPr id="48134" name="Rectangle 6"/>
          <p:cNvSpPr>
            <a:spLocks noGrp="1" noChangeArrowheads="1"/>
          </p:cNvSpPr>
          <p:nvPr>
            <p:ph sz="half" idx="2"/>
          </p:nvPr>
        </p:nvSpPr>
        <p:spPr/>
        <p:txBody>
          <a:bodyPr/>
          <a:lstStyle/>
          <a:p>
            <a:pPr>
              <a:lnSpc>
                <a:spcPct val="90000"/>
              </a:lnSpc>
            </a:pPr>
            <a:endParaRPr lang="en-US" sz="2400"/>
          </a:p>
        </p:txBody>
      </p:sp>
      <p:pic>
        <p:nvPicPr>
          <p:cNvPr id="48136" name="Picture 8" descr="olympics_beijing_2008"/>
          <p:cNvPicPr>
            <a:picLocks noChangeAspect="1" noChangeArrowheads="1"/>
          </p:cNvPicPr>
          <p:nvPr/>
        </p:nvPicPr>
        <p:blipFill>
          <a:blip r:embed="rId2" cstate="print"/>
          <a:srcRect/>
          <a:stretch>
            <a:fillRect/>
          </a:stretch>
        </p:blipFill>
        <p:spPr bwMode="auto">
          <a:xfrm>
            <a:off x="5146675" y="1524000"/>
            <a:ext cx="3997325" cy="46482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p:txBody>
          <a:bodyPr/>
          <a:lstStyle/>
          <a:p>
            <a:r>
              <a:rPr lang="en-US" sz="6600" b="1"/>
              <a:t>In the News…</a:t>
            </a:r>
          </a:p>
        </p:txBody>
      </p:sp>
      <p:sp>
        <p:nvSpPr>
          <p:cNvPr id="50181" name="Rectangle 5"/>
          <p:cNvSpPr>
            <a:spLocks noGrp="1" noChangeArrowheads="1"/>
          </p:cNvSpPr>
          <p:nvPr>
            <p:ph type="body" sz="half" idx="1"/>
          </p:nvPr>
        </p:nvSpPr>
        <p:spPr>
          <a:xfrm>
            <a:off x="0" y="1143000"/>
            <a:ext cx="4191000" cy="5486400"/>
          </a:xfrm>
        </p:spPr>
        <p:txBody>
          <a:bodyPr/>
          <a:lstStyle/>
          <a:p>
            <a:r>
              <a:rPr lang="en-US" sz="3600"/>
              <a:t>3 Gorges Dam</a:t>
            </a:r>
          </a:p>
          <a:p>
            <a:r>
              <a:rPr lang="en-US" sz="3600"/>
              <a:t>Globalization’s impact on China</a:t>
            </a:r>
          </a:p>
          <a:p>
            <a:r>
              <a:rPr lang="en-US" sz="3600"/>
              <a:t>Political and Religious Repression still practiced</a:t>
            </a:r>
          </a:p>
          <a:p>
            <a:pPr lvl="1"/>
            <a:r>
              <a:rPr lang="en-US" sz="3600"/>
              <a:t>“Torture and Re-education”</a:t>
            </a:r>
          </a:p>
        </p:txBody>
      </p:sp>
      <p:sp>
        <p:nvSpPr>
          <p:cNvPr id="50182" name="Rectangle 6"/>
          <p:cNvSpPr>
            <a:spLocks noGrp="1" noChangeArrowheads="1"/>
          </p:cNvSpPr>
          <p:nvPr>
            <p:ph sz="half" idx="2"/>
          </p:nvPr>
        </p:nvSpPr>
        <p:spPr/>
        <p:txBody>
          <a:bodyPr/>
          <a:lstStyle/>
          <a:p>
            <a:endParaRPr lang="en-US" sz="2400"/>
          </a:p>
        </p:txBody>
      </p:sp>
      <p:pic>
        <p:nvPicPr>
          <p:cNvPr id="50184" name="Picture 8" descr="3GorgesDam_China"/>
          <p:cNvPicPr>
            <a:picLocks noChangeAspect="1" noChangeArrowheads="1"/>
          </p:cNvPicPr>
          <p:nvPr/>
        </p:nvPicPr>
        <p:blipFill>
          <a:blip r:embed="rId2" cstate="print"/>
          <a:srcRect/>
          <a:stretch>
            <a:fillRect/>
          </a:stretch>
        </p:blipFill>
        <p:spPr bwMode="auto">
          <a:xfrm>
            <a:off x="4038600" y="1828800"/>
            <a:ext cx="5105400" cy="32004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gn="ctr"/>
            <a:r>
              <a:rPr lang="en-US"/>
              <a:t>The Way out of Poverty?</a:t>
            </a:r>
          </a:p>
        </p:txBody>
      </p:sp>
      <p:pic>
        <p:nvPicPr>
          <p:cNvPr id="70661" name="Picture 5" descr="India-China Poverty"/>
          <p:cNvPicPr>
            <a:picLocks noGrp="1" noChangeAspect="1" noChangeArrowheads="1"/>
          </p:cNvPicPr>
          <p:nvPr>
            <p:ph idx="1"/>
          </p:nvPr>
        </p:nvPicPr>
        <p:blipFill>
          <a:blip r:embed="rId2" cstate="print"/>
          <a:srcRect/>
          <a:stretch>
            <a:fillRect/>
          </a:stretch>
        </p:blipFill>
        <p:spPr>
          <a:xfrm>
            <a:off x="838200" y="1219200"/>
            <a:ext cx="6096000" cy="4572000"/>
          </a:xfrm>
          <a:noFill/>
          <a:ln/>
        </p:spPr>
      </p:pic>
      <p:sp>
        <p:nvSpPr>
          <p:cNvPr id="70662" name="Text Box 6"/>
          <p:cNvSpPr txBox="1">
            <a:spLocks noChangeArrowheads="1"/>
          </p:cNvSpPr>
          <p:nvPr/>
        </p:nvSpPr>
        <p:spPr bwMode="auto">
          <a:xfrm>
            <a:off x="1371600" y="5943600"/>
            <a:ext cx="5867400" cy="762000"/>
          </a:xfrm>
          <a:prstGeom prst="rect">
            <a:avLst/>
          </a:prstGeom>
          <a:noFill/>
          <a:ln w="9525">
            <a:noFill/>
            <a:miter lim="800000"/>
            <a:headEnd/>
            <a:tailEnd/>
          </a:ln>
          <a:effectLst/>
        </p:spPr>
        <p:txBody>
          <a:bodyPr>
            <a:spAutoFit/>
          </a:bodyPr>
          <a:lstStyle/>
          <a:p>
            <a:pPr algn="ctr">
              <a:spcBef>
                <a:spcPct val="50000"/>
              </a:spcBef>
            </a:pPr>
            <a:r>
              <a:rPr lang="en-US" sz="4400" b="1"/>
              <a:t>Capitalism!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219075" y="227013"/>
            <a:ext cx="8239125" cy="1143000"/>
          </a:xfrm>
        </p:spPr>
        <p:txBody>
          <a:bodyPr/>
          <a:lstStyle/>
          <a:p>
            <a:r>
              <a:rPr lang="en-US" sz="4800" b="1"/>
              <a:t>WWI – Allied Involvement</a:t>
            </a:r>
          </a:p>
        </p:txBody>
      </p:sp>
      <p:sp>
        <p:nvSpPr>
          <p:cNvPr id="10245" name="Rectangle 5"/>
          <p:cNvSpPr>
            <a:spLocks noGrp="1" noChangeArrowheads="1"/>
          </p:cNvSpPr>
          <p:nvPr>
            <p:ph type="body" sz="half" idx="1"/>
          </p:nvPr>
        </p:nvSpPr>
        <p:spPr>
          <a:xfrm>
            <a:off x="0" y="1295400"/>
            <a:ext cx="4724400" cy="5410200"/>
          </a:xfrm>
        </p:spPr>
        <p:txBody>
          <a:bodyPr/>
          <a:lstStyle/>
          <a:p>
            <a:r>
              <a:rPr lang="en-US" sz="4400"/>
              <a:t>On the Allied side against Germany in WWI</a:t>
            </a:r>
          </a:p>
          <a:p>
            <a:r>
              <a:rPr lang="en-US" sz="4400"/>
              <a:t>Hope to regain lost lands from Germany</a:t>
            </a:r>
          </a:p>
        </p:txBody>
      </p:sp>
      <p:sp>
        <p:nvSpPr>
          <p:cNvPr id="10246" name="Rectangle 6"/>
          <p:cNvSpPr>
            <a:spLocks noGrp="1" noChangeArrowheads="1"/>
          </p:cNvSpPr>
          <p:nvPr>
            <p:ph sz="half" idx="2"/>
          </p:nvPr>
        </p:nvSpPr>
        <p:spPr/>
        <p:txBody>
          <a:bodyPr/>
          <a:lstStyle/>
          <a:p>
            <a:endParaRPr lang="en-US" sz="2400"/>
          </a:p>
        </p:txBody>
      </p:sp>
      <p:pic>
        <p:nvPicPr>
          <p:cNvPr id="10248" name="Picture 8" descr="image8VM"/>
          <p:cNvPicPr>
            <a:picLocks noChangeAspect="1" noChangeArrowheads="1"/>
          </p:cNvPicPr>
          <p:nvPr/>
        </p:nvPicPr>
        <p:blipFill>
          <a:blip r:embed="rId2" cstate="print"/>
          <a:srcRect/>
          <a:stretch>
            <a:fillRect/>
          </a:stretch>
        </p:blipFill>
        <p:spPr bwMode="auto">
          <a:xfrm>
            <a:off x="4495800" y="1524000"/>
            <a:ext cx="4648200" cy="32543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4800"/>
              <a:t>Betrayal</a:t>
            </a:r>
          </a:p>
        </p:txBody>
      </p:sp>
      <p:sp>
        <p:nvSpPr>
          <p:cNvPr id="52227" name="Rectangle 3"/>
          <p:cNvSpPr>
            <a:spLocks noGrp="1" noChangeArrowheads="1"/>
          </p:cNvSpPr>
          <p:nvPr>
            <p:ph type="body" idx="1"/>
          </p:nvPr>
        </p:nvSpPr>
        <p:spPr>
          <a:xfrm>
            <a:off x="381000" y="1066800"/>
            <a:ext cx="4114800" cy="4497388"/>
          </a:xfrm>
        </p:spPr>
        <p:txBody>
          <a:bodyPr/>
          <a:lstStyle/>
          <a:p>
            <a:r>
              <a:rPr lang="en-US" sz="3600"/>
              <a:t>German territories given to Japan – not China</a:t>
            </a:r>
          </a:p>
          <a:p>
            <a:r>
              <a:rPr lang="en-US" sz="3600"/>
              <a:t>May 4, 1919 – May Fourth Movement – more people turn to communism</a:t>
            </a:r>
          </a:p>
        </p:txBody>
      </p:sp>
      <p:pic>
        <p:nvPicPr>
          <p:cNvPr id="52229" name="Picture 5" descr="m401"/>
          <p:cNvPicPr>
            <a:picLocks noChangeAspect="1" noChangeArrowheads="1"/>
          </p:cNvPicPr>
          <p:nvPr/>
        </p:nvPicPr>
        <p:blipFill>
          <a:blip r:embed="rId2" cstate="print"/>
          <a:srcRect/>
          <a:stretch>
            <a:fillRect/>
          </a:stretch>
        </p:blipFill>
        <p:spPr bwMode="auto">
          <a:xfrm>
            <a:off x="4267200" y="1828800"/>
            <a:ext cx="4286250" cy="29051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r>
              <a:rPr lang="en-US" sz="6000"/>
              <a:t>An Unlikely Alliance</a:t>
            </a:r>
          </a:p>
        </p:txBody>
      </p:sp>
      <p:sp>
        <p:nvSpPr>
          <p:cNvPr id="8197" name="Rectangle 5"/>
          <p:cNvSpPr>
            <a:spLocks noGrp="1" noChangeArrowheads="1"/>
          </p:cNvSpPr>
          <p:nvPr>
            <p:ph sz="half" idx="1"/>
          </p:nvPr>
        </p:nvSpPr>
        <p:spPr/>
        <p:txBody>
          <a:bodyPr/>
          <a:lstStyle/>
          <a:p>
            <a:endParaRPr lang="en-US" sz="2800"/>
          </a:p>
        </p:txBody>
      </p:sp>
      <p:sp>
        <p:nvSpPr>
          <p:cNvPr id="8198" name="Rectangle 6"/>
          <p:cNvSpPr>
            <a:spLocks noGrp="1" noChangeArrowheads="1"/>
          </p:cNvSpPr>
          <p:nvPr>
            <p:ph type="body" sz="half" idx="2"/>
          </p:nvPr>
        </p:nvSpPr>
        <p:spPr>
          <a:xfrm>
            <a:off x="3733800" y="1598613"/>
            <a:ext cx="4267200" cy="5259387"/>
          </a:xfrm>
        </p:spPr>
        <p:txBody>
          <a:bodyPr/>
          <a:lstStyle/>
          <a:p>
            <a:r>
              <a:rPr lang="en-US" sz="4400"/>
              <a:t>Nationalists (Kuomintang) turn to Communists to help free China</a:t>
            </a:r>
          </a:p>
          <a:p>
            <a:r>
              <a:rPr lang="en-US" sz="4400"/>
              <a:t>Mao Zedong…</a:t>
            </a:r>
          </a:p>
        </p:txBody>
      </p:sp>
      <p:pic>
        <p:nvPicPr>
          <p:cNvPr id="8200" name="Picture 8" descr="mao-zedong-1"/>
          <p:cNvPicPr>
            <a:picLocks noChangeAspect="1" noChangeArrowheads="1"/>
          </p:cNvPicPr>
          <p:nvPr/>
        </p:nvPicPr>
        <p:blipFill>
          <a:blip r:embed="rId2" cstate="print"/>
          <a:srcRect/>
          <a:stretch>
            <a:fillRect/>
          </a:stretch>
        </p:blipFill>
        <p:spPr bwMode="auto">
          <a:xfrm>
            <a:off x="0" y="1447800"/>
            <a:ext cx="3875088" cy="5410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0" y="227013"/>
            <a:ext cx="7696200" cy="1143000"/>
          </a:xfrm>
        </p:spPr>
        <p:txBody>
          <a:bodyPr/>
          <a:lstStyle/>
          <a:p>
            <a:r>
              <a:rPr lang="en-US" sz="4400" b="1"/>
              <a:t>Death, &amp; a Sharp Right Turn</a:t>
            </a:r>
          </a:p>
        </p:txBody>
      </p:sp>
      <p:sp>
        <p:nvSpPr>
          <p:cNvPr id="12293" name="Rectangle 5"/>
          <p:cNvSpPr>
            <a:spLocks noGrp="1" noChangeArrowheads="1"/>
          </p:cNvSpPr>
          <p:nvPr>
            <p:ph type="body" sz="half" idx="1"/>
          </p:nvPr>
        </p:nvSpPr>
        <p:spPr>
          <a:xfrm>
            <a:off x="0" y="1143000"/>
            <a:ext cx="4191000" cy="5715000"/>
          </a:xfrm>
        </p:spPr>
        <p:txBody>
          <a:bodyPr/>
          <a:lstStyle/>
          <a:p>
            <a:r>
              <a:rPr lang="en-US" sz="4400"/>
              <a:t>Sun died in ’25, Chiang Kai-Shek the new leader.</a:t>
            </a:r>
          </a:p>
          <a:p>
            <a:r>
              <a:rPr lang="en-US" sz="4400"/>
              <a:t>Fierce anti-communist…</a:t>
            </a:r>
          </a:p>
        </p:txBody>
      </p:sp>
      <p:sp>
        <p:nvSpPr>
          <p:cNvPr id="12294" name="Rectangle 6"/>
          <p:cNvSpPr>
            <a:spLocks noGrp="1" noChangeArrowheads="1"/>
          </p:cNvSpPr>
          <p:nvPr>
            <p:ph sz="half" idx="2"/>
          </p:nvPr>
        </p:nvSpPr>
        <p:spPr/>
        <p:txBody>
          <a:bodyPr/>
          <a:lstStyle/>
          <a:p>
            <a:endParaRPr lang="en-US" sz="2800"/>
          </a:p>
        </p:txBody>
      </p:sp>
      <p:pic>
        <p:nvPicPr>
          <p:cNvPr id="12296" name="Picture 8" descr="58-709"/>
          <p:cNvPicPr>
            <a:picLocks noChangeAspect="1" noChangeArrowheads="1"/>
          </p:cNvPicPr>
          <p:nvPr/>
        </p:nvPicPr>
        <p:blipFill>
          <a:blip r:embed="rId3" cstate="print"/>
          <a:srcRect/>
          <a:stretch>
            <a:fillRect/>
          </a:stretch>
        </p:blipFill>
        <p:spPr bwMode="auto">
          <a:xfrm>
            <a:off x="4267200" y="1219200"/>
            <a:ext cx="4314825" cy="5638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lstStyle/>
          <a:p>
            <a:r>
              <a:rPr lang="en-US" b="1"/>
              <a:t>The Shanghai Massacre, 1927</a:t>
            </a:r>
          </a:p>
        </p:txBody>
      </p:sp>
      <p:sp>
        <p:nvSpPr>
          <p:cNvPr id="14341" name="Rectangle 5"/>
          <p:cNvSpPr>
            <a:spLocks noGrp="1" noChangeArrowheads="1"/>
          </p:cNvSpPr>
          <p:nvPr>
            <p:ph type="body" sz="half" idx="1"/>
          </p:nvPr>
        </p:nvSpPr>
        <p:spPr>
          <a:xfrm>
            <a:off x="0" y="1143000"/>
            <a:ext cx="4038600" cy="5715000"/>
          </a:xfrm>
        </p:spPr>
        <p:txBody>
          <a:bodyPr/>
          <a:lstStyle/>
          <a:p>
            <a:r>
              <a:rPr lang="en-US" sz="4000"/>
              <a:t>As Europe leaves, Chiang consolidates power, turns on communists to be unquestioned leader</a:t>
            </a:r>
          </a:p>
        </p:txBody>
      </p:sp>
      <p:sp>
        <p:nvSpPr>
          <p:cNvPr id="14342" name="Rectangle 6"/>
          <p:cNvSpPr>
            <a:spLocks noGrp="1" noChangeArrowheads="1"/>
          </p:cNvSpPr>
          <p:nvPr>
            <p:ph sz="half" idx="2"/>
          </p:nvPr>
        </p:nvSpPr>
        <p:spPr/>
        <p:txBody>
          <a:bodyPr/>
          <a:lstStyle/>
          <a:p>
            <a:endParaRPr lang="en-US" sz="2400"/>
          </a:p>
        </p:txBody>
      </p:sp>
      <p:pic>
        <p:nvPicPr>
          <p:cNvPr id="14344" name="Picture 8" descr="china8-9650"/>
          <p:cNvPicPr>
            <a:picLocks noChangeAspect="1" noChangeArrowheads="1"/>
          </p:cNvPicPr>
          <p:nvPr/>
        </p:nvPicPr>
        <p:blipFill>
          <a:blip r:embed="rId3" cstate="print"/>
          <a:srcRect/>
          <a:stretch>
            <a:fillRect/>
          </a:stretch>
        </p:blipFill>
        <p:spPr bwMode="auto">
          <a:xfrm>
            <a:off x="4191000" y="1143000"/>
            <a:ext cx="4953000" cy="3810000"/>
          </a:xfrm>
          <a:prstGeom prst="rect">
            <a:avLst/>
          </a:prstGeom>
          <a:noFill/>
        </p:spPr>
      </p:pic>
      <p:sp>
        <p:nvSpPr>
          <p:cNvPr id="14345" name="Text Box 9"/>
          <p:cNvSpPr txBox="1">
            <a:spLocks noChangeArrowheads="1"/>
          </p:cNvSpPr>
          <p:nvPr/>
        </p:nvSpPr>
        <p:spPr bwMode="auto">
          <a:xfrm>
            <a:off x="3810000" y="4953000"/>
            <a:ext cx="5334000" cy="1830388"/>
          </a:xfrm>
          <a:prstGeom prst="rect">
            <a:avLst/>
          </a:prstGeom>
          <a:noFill/>
          <a:ln w="9525">
            <a:noFill/>
            <a:miter lim="800000"/>
            <a:headEnd/>
            <a:tailEnd/>
          </a:ln>
          <a:effectLst/>
        </p:spPr>
        <p:txBody>
          <a:bodyPr>
            <a:spAutoFit/>
          </a:bodyPr>
          <a:lstStyle/>
          <a:p>
            <a:pPr algn="ctr">
              <a:spcBef>
                <a:spcPct val="50000"/>
              </a:spcBef>
            </a:pPr>
            <a:r>
              <a:rPr lang="en-US" sz="3800">
                <a:solidFill>
                  <a:srgbClr val="FFFFFF"/>
                </a:solidFill>
              </a:rPr>
              <a:t>34 warlords eliminated, and finally communists are targeted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lstStyle/>
          <a:p>
            <a:r>
              <a:rPr lang="en-US" sz="4800" b="1"/>
              <a:t>A New War</a:t>
            </a:r>
          </a:p>
        </p:txBody>
      </p:sp>
      <p:sp>
        <p:nvSpPr>
          <p:cNvPr id="18437" name="Rectangle 5"/>
          <p:cNvSpPr>
            <a:spLocks noGrp="1" noChangeArrowheads="1"/>
          </p:cNvSpPr>
          <p:nvPr>
            <p:ph type="body" sz="half" idx="1"/>
          </p:nvPr>
        </p:nvSpPr>
        <p:spPr>
          <a:xfrm>
            <a:off x="0" y="1066800"/>
            <a:ext cx="4038600" cy="5791200"/>
          </a:xfrm>
        </p:spPr>
        <p:txBody>
          <a:bodyPr/>
          <a:lstStyle/>
          <a:p>
            <a:r>
              <a:rPr lang="en-US" sz="4400"/>
              <a:t>With common enemies gone, Chiang preemptively turns on Mao.</a:t>
            </a:r>
          </a:p>
          <a:p>
            <a:r>
              <a:rPr lang="en-US" sz="4400"/>
              <a:t>War rages through late 1920’s</a:t>
            </a:r>
          </a:p>
        </p:txBody>
      </p:sp>
      <p:sp>
        <p:nvSpPr>
          <p:cNvPr id="18438" name="Rectangle 6"/>
          <p:cNvSpPr>
            <a:spLocks noGrp="1" noChangeArrowheads="1"/>
          </p:cNvSpPr>
          <p:nvPr>
            <p:ph sz="half" idx="2"/>
          </p:nvPr>
        </p:nvSpPr>
        <p:spPr/>
        <p:txBody>
          <a:bodyPr/>
          <a:lstStyle/>
          <a:p>
            <a:endParaRPr lang="en-US" sz="2800"/>
          </a:p>
        </p:txBody>
      </p:sp>
      <p:pic>
        <p:nvPicPr>
          <p:cNvPr id="18440" name="Picture 8" descr="250px-1945_chiang-mao"/>
          <p:cNvPicPr>
            <a:picLocks noChangeAspect="1" noChangeArrowheads="1"/>
          </p:cNvPicPr>
          <p:nvPr/>
        </p:nvPicPr>
        <p:blipFill>
          <a:blip r:embed="rId2" cstate="print"/>
          <a:srcRect/>
          <a:stretch>
            <a:fillRect/>
          </a:stretch>
        </p:blipFill>
        <p:spPr bwMode="auto">
          <a:xfrm>
            <a:off x="4038600" y="1066800"/>
            <a:ext cx="5105400" cy="4043363"/>
          </a:xfrm>
          <a:prstGeom prst="rect">
            <a:avLst/>
          </a:prstGeom>
          <a:noFill/>
        </p:spPr>
      </p:pic>
      <p:sp>
        <p:nvSpPr>
          <p:cNvPr id="18441" name="Text Box 9"/>
          <p:cNvSpPr txBox="1">
            <a:spLocks noChangeArrowheads="1"/>
          </p:cNvSpPr>
          <p:nvPr/>
        </p:nvSpPr>
        <p:spPr bwMode="auto">
          <a:xfrm>
            <a:off x="3962400" y="5334000"/>
            <a:ext cx="4191000" cy="1311275"/>
          </a:xfrm>
          <a:prstGeom prst="rect">
            <a:avLst/>
          </a:prstGeom>
          <a:noFill/>
          <a:ln w="9525">
            <a:noFill/>
            <a:miter lim="800000"/>
            <a:headEnd/>
            <a:tailEnd/>
          </a:ln>
          <a:effectLst/>
        </p:spPr>
        <p:txBody>
          <a:bodyPr>
            <a:spAutoFit/>
          </a:bodyPr>
          <a:lstStyle/>
          <a:p>
            <a:pPr>
              <a:spcBef>
                <a:spcPct val="50000"/>
              </a:spcBef>
            </a:pPr>
            <a:r>
              <a:rPr lang="en-US" sz="4000"/>
              <a:t>Chiang and Mao in Better Days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lstStyle/>
          <a:p>
            <a:r>
              <a:rPr lang="en-US" sz="4800"/>
              <a:t>1933 – The Long March</a:t>
            </a:r>
          </a:p>
        </p:txBody>
      </p:sp>
      <p:sp>
        <p:nvSpPr>
          <p:cNvPr id="16389" name="Rectangle 5"/>
          <p:cNvSpPr>
            <a:spLocks noGrp="1" noChangeArrowheads="1"/>
          </p:cNvSpPr>
          <p:nvPr>
            <p:ph type="body" sz="half" idx="1"/>
          </p:nvPr>
        </p:nvSpPr>
        <p:spPr>
          <a:xfrm>
            <a:off x="0" y="1066800"/>
            <a:ext cx="4267200" cy="5791200"/>
          </a:xfrm>
        </p:spPr>
        <p:txBody>
          <a:bodyPr/>
          <a:lstStyle/>
          <a:p>
            <a:r>
              <a:rPr lang="en-US" sz="4400"/>
              <a:t>Cornered, Mao leads retreat for survival.</a:t>
            </a:r>
          </a:p>
          <a:p>
            <a:r>
              <a:rPr lang="en-US" sz="4400"/>
              <a:t>90K plus start it, 9K finish it.</a:t>
            </a:r>
          </a:p>
          <a:p>
            <a:r>
              <a:rPr lang="en-US" sz="4400"/>
              <a:t>Communism on life support</a:t>
            </a:r>
          </a:p>
        </p:txBody>
      </p:sp>
      <p:pic>
        <p:nvPicPr>
          <p:cNvPr id="16394" name="Picture 10" descr="map11_5"/>
          <p:cNvPicPr>
            <a:picLocks noGrp="1" noChangeAspect="1" noChangeArrowheads="1"/>
          </p:cNvPicPr>
          <p:nvPr>
            <p:ph sz="half" idx="2"/>
          </p:nvPr>
        </p:nvPicPr>
        <p:blipFill>
          <a:blip r:embed="rId3" cstate="print"/>
          <a:srcRect/>
          <a:stretch>
            <a:fillRect/>
          </a:stretch>
        </p:blipFill>
        <p:spPr>
          <a:xfrm>
            <a:off x="4278313" y="1066800"/>
            <a:ext cx="4884737" cy="54102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Kimono</Template>
  <TotalTime>578</TotalTime>
  <Words>2263</Words>
  <Application>Microsoft Office PowerPoint</Application>
  <PresentationFormat>On-screen Show (4:3)</PresentationFormat>
  <Paragraphs>148</Paragraphs>
  <Slides>28</Slides>
  <Notes>12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Kimono</vt:lpstr>
      <vt:lpstr>China and the Rise of Communism</vt:lpstr>
      <vt:lpstr>Kuomintang Power</vt:lpstr>
      <vt:lpstr>WWI – Allied Involvement</vt:lpstr>
      <vt:lpstr>Betrayal</vt:lpstr>
      <vt:lpstr>An Unlikely Alliance</vt:lpstr>
      <vt:lpstr>Death, &amp; a Sharp Right Turn</vt:lpstr>
      <vt:lpstr>The Shanghai Massacre, 1927</vt:lpstr>
      <vt:lpstr>A New War</vt:lpstr>
      <vt:lpstr>1933 – The Long March</vt:lpstr>
      <vt:lpstr>The Nationalists Distracted - 1933</vt:lpstr>
      <vt:lpstr>Mao Rebuilds Army in WWII</vt:lpstr>
      <vt:lpstr>The Making of Taiwan… 1949</vt:lpstr>
      <vt:lpstr>People’s Republic of China, 1949</vt:lpstr>
      <vt:lpstr>Maoism</vt:lpstr>
      <vt:lpstr>Communist Stability… 1955</vt:lpstr>
      <vt:lpstr>1956 - Hundred Flowers Campaign</vt:lpstr>
      <vt:lpstr>Laogai</vt:lpstr>
      <vt:lpstr>Great Leap Forward, 1958</vt:lpstr>
      <vt:lpstr>Fallout from the Great Leap</vt:lpstr>
      <vt:lpstr>Sino-Soviet Split</vt:lpstr>
      <vt:lpstr>The Cultural Revolution, 1966</vt:lpstr>
      <vt:lpstr>Mao Dies – 1976 (YAY!!!)</vt:lpstr>
      <vt:lpstr>How to critique an Absolutist</vt:lpstr>
      <vt:lpstr>Market &amp; Social Changes</vt:lpstr>
      <vt:lpstr>One too many Changes…</vt:lpstr>
      <vt:lpstr>Today and the Future…</vt:lpstr>
      <vt:lpstr>In the News…</vt:lpstr>
      <vt:lpstr>The Way out of Poverty?</vt:lpstr>
    </vt:vector>
  </TitlesOfParts>
  <Company>hobe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and the Rise of Communism</dc:title>
  <dc:creator>user</dc:creator>
  <cp:lastModifiedBy>mbrownley</cp:lastModifiedBy>
  <cp:revision>20</cp:revision>
  <dcterms:created xsi:type="dcterms:W3CDTF">2006-10-06T12:23:21Z</dcterms:created>
  <dcterms:modified xsi:type="dcterms:W3CDTF">2015-09-04T01:57:44Z</dcterms:modified>
</cp:coreProperties>
</file>